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3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0" r:id="rId5"/>
    <p:sldMasterId id="2147483720" r:id="rId6"/>
    <p:sldMasterId id="2147483750" r:id="rId7"/>
  </p:sldMasterIdLst>
  <p:notesMasterIdLst>
    <p:notesMasterId r:id="rId20"/>
  </p:notesMasterIdLst>
  <p:handoutMasterIdLst>
    <p:handoutMasterId r:id="rId21"/>
  </p:handoutMasterIdLst>
  <p:sldIdLst>
    <p:sldId id="263" r:id="rId8"/>
    <p:sldId id="314" r:id="rId9"/>
    <p:sldId id="334" r:id="rId10"/>
    <p:sldId id="340" r:id="rId11"/>
    <p:sldId id="342" r:id="rId12"/>
    <p:sldId id="348" r:id="rId13"/>
    <p:sldId id="305" r:id="rId14"/>
    <p:sldId id="345" r:id="rId15"/>
    <p:sldId id="320" r:id="rId16"/>
    <p:sldId id="346" r:id="rId17"/>
    <p:sldId id="347" r:id="rId18"/>
    <p:sldId id="316" r:id="rId19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7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A914F2B-90DD-ED4C-7F9C-517642D432A2}" name="Aaron Martin" initials="AM" userId="S::aaron.martin@merlinprop.com::aab0c24e-5208-475b-b591-597ef768531b" providerId="AD"/>
  <p188:author id="{F45D4263-45D2-8676-94C0-BC9139AE3284}" name="Nuria Martin" initials="NM" userId="S::n.martin@loom.es::c456a6f6-9fe3-405e-990b-fcb74fe21a4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rman Ramadhan" initials="FR" lastIdx="1" clrIdx="0">
    <p:extLst>
      <p:ext uri="{19B8F6BF-5375-455C-9EA6-DF929625EA0E}">
        <p15:presenceInfo xmlns:p15="http://schemas.microsoft.com/office/powerpoint/2012/main" userId="127339ec340bed9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7AEDDC"/>
    <a:srgbClr val="7586A3"/>
    <a:srgbClr val="E62D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36AB9F-CCFD-30F8-56EF-EDF1E6F72F77}" v="1" dt="2024-09-06T11:23:54.1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98" y="120"/>
      </p:cViewPr>
      <p:guideLst>
        <p:guide orient="horz" pos="4320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335DA2-E13B-4BEF-AF1C-E3631678F6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420A91-5382-4B11-A833-C136264E1B3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EF016-0803-4565-A1BE-0368057E2EBA}" type="datetimeFigureOut">
              <a:rPr lang="en-ID" smtClean="0"/>
              <a:t>10/09/2024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8151D0-5AF5-4D3E-8851-2ACAAB827F6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918E9E-BA95-45FF-BFA4-5C638349D1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D9602-3084-481A-80CE-44A609A63331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54340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45278-3494-40B7-A5F9-41763DF5C94D}" type="datetimeFigureOut">
              <a:t>10/09/2024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7A700A-047D-46BE-83E5-12C8FDAAC72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0136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451D0-3BE3-4D58-B06D-AAE48E14957A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8094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A700A-047D-46BE-83E5-12C8FDAAC72C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522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A700A-047D-46BE-83E5-12C8FDAAC72C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7466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A700A-047D-46BE-83E5-12C8FDAAC72C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436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A700A-047D-46BE-83E5-12C8FDAAC72C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9762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451D0-3BE3-4D58-B06D-AAE48E14957A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0790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5B5B19-A1C6-482F-B961-F63799CD51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2413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6204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5B9FFCC-8208-486D-AFC1-8600163191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16189" y="1931988"/>
            <a:ext cx="9775017" cy="117840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9881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6883B19-2AD1-4C73-8CCF-1493D262EA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91206" y="0"/>
            <a:ext cx="12191207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48591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DF0F3D-0924-47FE-BA60-DC1FCD82A6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26524" y="3226954"/>
            <a:ext cx="6038850" cy="726209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60218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504E941-C9B9-44A2-B568-EF3D6082C2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24382413" cy="750498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5736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CDBB586-CC24-4517-B209-C922CC620C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97063" y="5572125"/>
            <a:ext cx="6677025" cy="81438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42EA8FF-5C7F-442F-901D-33F51E80C6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303500" y="673100"/>
            <a:ext cx="9078913" cy="44164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75096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A087A43-E0FF-4153-9065-FEEF47614D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2309" y="4623758"/>
            <a:ext cx="6832600" cy="90922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05561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11">
            <a:extLst>
              <a:ext uri="{FF2B5EF4-FFF2-40B4-BE49-F238E27FC236}">
                <a16:creationId xmlns:a16="http://schemas.microsoft.com/office/drawing/2014/main" id="{2F196A6F-3017-433E-A1EA-F351BFC45A0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6663" y="5245100"/>
            <a:ext cx="5804741" cy="84709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6572619E-A82E-4201-9724-F337F2D61C4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293713" y="5244559"/>
            <a:ext cx="7522232" cy="393394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2896871-8673-487A-98B5-CB8428028C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4631" y="5244559"/>
            <a:ext cx="9092181" cy="393394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A72466AB-C87B-4958-BC81-E494805170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8595" y="7347237"/>
            <a:ext cx="4730922" cy="4593581"/>
          </a:xfrm>
          <a:prstGeom prst="flowChartConnector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0CEA1272-F1FE-48B8-8848-EB7F1524091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09172" y="1"/>
            <a:ext cx="7522232" cy="486472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80660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659846-1FE6-401A-8618-3ABA0CD665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95501" y="2625090"/>
            <a:ext cx="7487518" cy="84658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42900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157D29A-2AA4-4408-AF86-893406CA4E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34458" y="-1505481"/>
            <a:ext cx="16713496" cy="16726962"/>
          </a:xfrm>
          <a:prstGeom prst="flowChartConnector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88081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CEBC6C8-1DF8-4834-B69D-F543B1357D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50237" y="-1"/>
            <a:ext cx="5550586" cy="984948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827FE965-EBC2-4404-AB7E-5304B591B7B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27390" y="0"/>
            <a:ext cx="5550587" cy="984948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60875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BDD639B-F47E-471A-97C3-AB48102527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8344" y="1968644"/>
            <a:ext cx="10944570" cy="822613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C48B13E-B75C-45C3-85F6-300BD1231C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831033" y="1338041"/>
            <a:ext cx="5656977" cy="36374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45566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11BAE05-3B25-4301-857E-8AA2890E162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2831" y="6072996"/>
            <a:ext cx="22256750" cy="691829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67913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BECF08E-74E4-4C44-B223-1C66E490CF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66888" y="913711"/>
            <a:ext cx="5316682" cy="697083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F9A0A70-3F95-4469-8A5F-C2E53245DD7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66166" y="7884544"/>
            <a:ext cx="9534525" cy="505448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596F35B-41AB-4C05-8217-8E9ED97B69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607050" y="2863850"/>
            <a:ext cx="6194425" cy="60388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4398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CAED788-3E9A-4E1D-A273-B0ADCE0E20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27544" y="2242987"/>
            <a:ext cx="5917720" cy="74012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0051AA4A-1FE0-4733-9A06-73FB9707BD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137149" y="4448594"/>
            <a:ext cx="5917720" cy="74012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03889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84147FA6-5C25-4920-9AE9-B20A39B4A2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51712" y="0"/>
            <a:ext cx="7815681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94D3BB11-3DC5-40E0-975B-973B1B2B1A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7248" y="6858000"/>
            <a:ext cx="5159375" cy="608171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66105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DCEEEDB-23FE-4EA3-9D0B-A600117786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C9FDD90-F549-499A-AF91-B7B0912DF5E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95927" y="2243137"/>
            <a:ext cx="7556500" cy="92297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0592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2B7CEB72-4C8A-4A89-A805-4195F861CB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799344" y="4391856"/>
            <a:ext cx="13019829" cy="77724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3687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F564094A-7E61-45D5-AFF4-0D9DD5B8BF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222488" y="0"/>
            <a:ext cx="7159925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C7D74C04-EAC9-4FA6-B7A9-A40A3CD9C7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95" y="9023230"/>
            <a:ext cx="13578771" cy="469277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66697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946D308-C6E4-45A9-A7D5-F1C9327B02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214831" y="345056"/>
            <a:ext cx="4818361" cy="1302588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CC80D7E-C6E4-456F-A5D3-581DE461F85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836675" y="345056"/>
            <a:ext cx="6157912" cy="826332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A55D000-2F19-40B5-A76B-B08DEC12BF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02575" y="4365624"/>
            <a:ext cx="4691063" cy="900531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362070E-B873-4A5B-B1A4-5A6546E42B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9221" y="345056"/>
            <a:ext cx="12244417" cy="377926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AA84030-D96C-4C4A-BA1B-3FA32D698F6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9221" y="8850314"/>
            <a:ext cx="7310317" cy="45212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344356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58AE369-5ACA-4610-A5C0-4565BAB905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65462" y="1362973"/>
            <a:ext cx="12192000" cy="838358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15332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5">
            <a:extLst>
              <a:ext uri="{FF2B5EF4-FFF2-40B4-BE49-F238E27FC236}">
                <a16:creationId xmlns:a16="http://schemas.microsoft.com/office/drawing/2014/main" id="{810D9C82-6BE2-46C0-A609-65416A1D24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65106" y="3674853"/>
            <a:ext cx="5332619" cy="10714007"/>
          </a:xfrm>
          <a:custGeom>
            <a:avLst/>
            <a:gdLst>
              <a:gd name="connsiteX0" fmla="*/ 789411 w 6663269"/>
              <a:gd name="connsiteY0" fmla="*/ 0 h 14435655"/>
              <a:gd name="connsiteX1" fmla="*/ 981125 w 6663269"/>
              <a:gd name="connsiteY1" fmla="*/ 0 h 14435655"/>
              <a:gd name="connsiteX2" fmla="*/ 1365358 w 6663269"/>
              <a:gd name="connsiteY2" fmla="*/ 0 h 14435655"/>
              <a:gd name="connsiteX3" fmla="*/ 1408051 w 6663269"/>
              <a:gd name="connsiteY3" fmla="*/ 7250 h 14435655"/>
              <a:gd name="connsiteX4" fmla="*/ 1437049 w 6663269"/>
              <a:gd name="connsiteY4" fmla="*/ 20945 h 14435655"/>
              <a:gd name="connsiteX5" fmla="*/ 1450743 w 6663269"/>
              <a:gd name="connsiteY5" fmla="*/ 49945 h 14435655"/>
              <a:gd name="connsiteX6" fmla="*/ 1465243 w 6663269"/>
              <a:gd name="connsiteY6" fmla="*/ 92640 h 14435655"/>
              <a:gd name="connsiteX7" fmla="*/ 1465243 w 6663269"/>
              <a:gd name="connsiteY7" fmla="*/ 156279 h 14435655"/>
              <a:gd name="connsiteX8" fmla="*/ 1472492 w 6663269"/>
              <a:gd name="connsiteY8" fmla="*/ 220724 h 14435655"/>
              <a:gd name="connsiteX9" fmla="*/ 1493436 w 6663269"/>
              <a:gd name="connsiteY9" fmla="*/ 277113 h 14435655"/>
              <a:gd name="connsiteX10" fmla="*/ 1521629 w 6663269"/>
              <a:gd name="connsiteY10" fmla="*/ 334308 h 14435655"/>
              <a:gd name="connsiteX11" fmla="*/ 1550628 w 6663269"/>
              <a:gd name="connsiteY11" fmla="*/ 383447 h 14435655"/>
              <a:gd name="connsiteX12" fmla="*/ 1593321 w 6663269"/>
              <a:gd name="connsiteY12" fmla="*/ 426142 h 14435655"/>
              <a:gd name="connsiteX13" fmla="*/ 1643263 w 6663269"/>
              <a:gd name="connsiteY13" fmla="*/ 462392 h 14435655"/>
              <a:gd name="connsiteX14" fmla="*/ 1692399 w 6663269"/>
              <a:gd name="connsiteY14" fmla="*/ 490587 h 14435655"/>
              <a:gd name="connsiteX15" fmla="*/ 1749591 w 6663269"/>
              <a:gd name="connsiteY15" fmla="*/ 511531 h 14435655"/>
              <a:gd name="connsiteX16" fmla="*/ 1813228 w 6663269"/>
              <a:gd name="connsiteY16" fmla="*/ 526032 h 14435655"/>
              <a:gd name="connsiteX17" fmla="*/ 1920362 w 6663269"/>
              <a:gd name="connsiteY17" fmla="*/ 533282 h 14435655"/>
              <a:gd name="connsiteX18" fmla="*/ 4742907 w 6663269"/>
              <a:gd name="connsiteY18" fmla="*/ 526032 h 14435655"/>
              <a:gd name="connsiteX19" fmla="*/ 4821043 w 6663269"/>
              <a:gd name="connsiteY19" fmla="*/ 526032 h 14435655"/>
              <a:gd name="connsiteX20" fmla="*/ 4899179 w 6663269"/>
              <a:gd name="connsiteY20" fmla="*/ 511531 h 14435655"/>
              <a:gd name="connsiteX21" fmla="*/ 4963621 w 6663269"/>
              <a:gd name="connsiteY21" fmla="*/ 497837 h 14435655"/>
              <a:gd name="connsiteX22" fmla="*/ 5013563 w 6663269"/>
              <a:gd name="connsiteY22" fmla="*/ 468837 h 14435655"/>
              <a:gd name="connsiteX23" fmla="*/ 5062699 w 6663269"/>
              <a:gd name="connsiteY23" fmla="*/ 433392 h 14435655"/>
              <a:gd name="connsiteX24" fmla="*/ 5105393 w 6663269"/>
              <a:gd name="connsiteY24" fmla="*/ 390697 h 14435655"/>
              <a:gd name="connsiteX25" fmla="*/ 5141641 w 6663269"/>
              <a:gd name="connsiteY25" fmla="*/ 341558 h 14435655"/>
              <a:gd name="connsiteX26" fmla="*/ 5162585 w 6663269"/>
              <a:gd name="connsiteY26" fmla="*/ 291613 h 14435655"/>
              <a:gd name="connsiteX27" fmla="*/ 5184333 w 6663269"/>
              <a:gd name="connsiteY27" fmla="*/ 234418 h 14435655"/>
              <a:gd name="connsiteX28" fmla="*/ 5198027 w 6663269"/>
              <a:gd name="connsiteY28" fmla="*/ 170779 h 14435655"/>
              <a:gd name="connsiteX29" fmla="*/ 5205277 w 6663269"/>
              <a:gd name="connsiteY29" fmla="*/ 85390 h 14435655"/>
              <a:gd name="connsiteX30" fmla="*/ 5212525 w 6663269"/>
              <a:gd name="connsiteY30" fmla="*/ 49945 h 14435655"/>
              <a:gd name="connsiteX31" fmla="*/ 5226221 w 6663269"/>
              <a:gd name="connsiteY31" fmla="*/ 20945 h 14435655"/>
              <a:gd name="connsiteX32" fmla="*/ 5255219 w 6663269"/>
              <a:gd name="connsiteY32" fmla="*/ 7250 h 14435655"/>
              <a:gd name="connsiteX33" fmla="*/ 5297911 w 6663269"/>
              <a:gd name="connsiteY33" fmla="*/ 0 h 14435655"/>
              <a:gd name="connsiteX34" fmla="*/ 5674895 w 6663269"/>
              <a:gd name="connsiteY34" fmla="*/ 0 h 14435655"/>
              <a:gd name="connsiteX35" fmla="*/ 5859359 w 6663269"/>
              <a:gd name="connsiteY35" fmla="*/ 0 h 14435655"/>
              <a:gd name="connsiteX36" fmla="*/ 6044629 w 6663269"/>
              <a:gd name="connsiteY36" fmla="*/ 14500 h 14435655"/>
              <a:gd name="connsiteX37" fmla="*/ 6108265 w 6663269"/>
              <a:gd name="connsiteY37" fmla="*/ 20945 h 14435655"/>
              <a:gd name="connsiteX38" fmla="*/ 6172707 w 6663269"/>
              <a:gd name="connsiteY38" fmla="*/ 35445 h 14435655"/>
              <a:gd name="connsiteX39" fmla="*/ 6229093 w 6663269"/>
              <a:gd name="connsiteY39" fmla="*/ 49945 h 14435655"/>
              <a:gd name="connsiteX40" fmla="*/ 6286285 w 6663269"/>
              <a:gd name="connsiteY40" fmla="*/ 70890 h 14435655"/>
              <a:gd name="connsiteX41" fmla="*/ 6343477 w 6663269"/>
              <a:gd name="connsiteY41" fmla="*/ 99890 h 14435655"/>
              <a:gd name="connsiteX42" fmla="*/ 6386171 w 6663269"/>
              <a:gd name="connsiteY42" fmla="*/ 128084 h 14435655"/>
              <a:gd name="connsiteX43" fmla="*/ 6435307 w 6663269"/>
              <a:gd name="connsiteY43" fmla="*/ 163529 h 14435655"/>
              <a:gd name="connsiteX44" fmla="*/ 6471555 w 6663269"/>
              <a:gd name="connsiteY44" fmla="*/ 206224 h 14435655"/>
              <a:gd name="connsiteX45" fmla="*/ 6514249 w 6663269"/>
              <a:gd name="connsiteY45" fmla="*/ 248919 h 14435655"/>
              <a:gd name="connsiteX46" fmla="*/ 6542441 w 6663269"/>
              <a:gd name="connsiteY46" fmla="*/ 291613 h 14435655"/>
              <a:gd name="connsiteX47" fmla="*/ 6570635 w 6663269"/>
              <a:gd name="connsiteY47" fmla="*/ 341558 h 14435655"/>
              <a:gd name="connsiteX48" fmla="*/ 6599633 w 6663269"/>
              <a:gd name="connsiteY48" fmla="*/ 397947 h 14435655"/>
              <a:gd name="connsiteX49" fmla="*/ 6620577 w 6663269"/>
              <a:gd name="connsiteY49" fmla="*/ 455142 h 14435655"/>
              <a:gd name="connsiteX50" fmla="*/ 6635077 w 6663269"/>
              <a:gd name="connsiteY50" fmla="*/ 511531 h 14435655"/>
              <a:gd name="connsiteX51" fmla="*/ 6648769 w 6663269"/>
              <a:gd name="connsiteY51" fmla="*/ 575976 h 14435655"/>
              <a:gd name="connsiteX52" fmla="*/ 6656021 w 6663269"/>
              <a:gd name="connsiteY52" fmla="*/ 639616 h 14435655"/>
              <a:gd name="connsiteX53" fmla="*/ 6663269 w 6663269"/>
              <a:gd name="connsiteY53" fmla="*/ 753200 h 14435655"/>
              <a:gd name="connsiteX54" fmla="*/ 6663269 w 6663269"/>
              <a:gd name="connsiteY54" fmla="*/ 860339 h 14435655"/>
              <a:gd name="connsiteX55" fmla="*/ 6663269 w 6663269"/>
              <a:gd name="connsiteY55" fmla="*/ 13575316 h 14435655"/>
              <a:gd name="connsiteX56" fmla="*/ 6663269 w 6663269"/>
              <a:gd name="connsiteY56" fmla="*/ 13738845 h 14435655"/>
              <a:gd name="connsiteX57" fmla="*/ 6648769 w 6663269"/>
              <a:gd name="connsiteY57" fmla="*/ 13816984 h 14435655"/>
              <a:gd name="connsiteX58" fmla="*/ 6642325 w 6663269"/>
              <a:gd name="connsiteY58" fmla="*/ 13902374 h 14435655"/>
              <a:gd name="connsiteX59" fmla="*/ 6613327 w 6663269"/>
              <a:gd name="connsiteY59" fmla="*/ 14002264 h 14435655"/>
              <a:gd name="connsiteX60" fmla="*/ 6570635 w 6663269"/>
              <a:gd name="connsiteY60" fmla="*/ 14101348 h 14435655"/>
              <a:gd name="connsiteX61" fmla="*/ 6514249 w 6663269"/>
              <a:gd name="connsiteY61" fmla="*/ 14186737 h 14435655"/>
              <a:gd name="connsiteX62" fmla="*/ 6442557 w 6663269"/>
              <a:gd name="connsiteY62" fmla="*/ 14257626 h 14435655"/>
              <a:gd name="connsiteX63" fmla="*/ 6364421 w 6663269"/>
              <a:gd name="connsiteY63" fmla="*/ 14322071 h 14435655"/>
              <a:gd name="connsiteX64" fmla="*/ 6271787 w 6663269"/>
              <a:gd name="connsiteY64" fmla="*/ 14372016 h 14435655"/>
              <a:gd name="connsiteX65" fmla="*/ 6172707 w 6663269"/>
              <a:gd name="connsiteY65" fmla="*/ 14407461 h 14435655"/>
              <a:gd name="connsiteX66" fmla="*/ 6065573 w 6663269"/>
              <a:gd name="connsiteY66" fmla="*/ 14421155 h 14435655"/>
              <a:gd name="connsiteX67" fmla="*/ 5959245 w 6663269"/>
              <a:gd name="connsiteY67" fmla="*/ 14435655 h 14435655"/>
              <a:gd name="connsiteX68" fmla="*/ 5845665 w 6663269"/>
              <a:gd name="connsiteY68" fmla="*/ 14435655 h 14435655"/>
              <a:gd name="connsiteX69" fmla="*/ 796660 w 6663269"/>
              <a:gd name="connsiteY69" fmla="*/ 14435655 h 14435655"/>
              <a:gd name="connsiteX70" fmla="*/ 654083 w 6663269"/>
              <a:gd name="connsiteY70" fmla="*/ 14428405 h 14435655"/>
              <a:gd name="connsiteX71" fmla="*/ 583197 w 6663269"/>
              <a:gd name="connsiteY71" fmla="*/ 14421155 h 14435655"/>
              <a:gd name="connsiteX72" fmla="*/ 519561 w 6663269"/>
              <a:gd name="connsiteY72" fmla="*/ 14407461 h 14435655"/>
              <a:gd name="connsiteX73" fmla="*/ 412427 w 6663269"/>
              <a:gd name="connsiteY73" fmla="*/ 14378461 h 14435655"/>
              <a:gd name="connsiteX74" fmla="*/ 319792 w 6663269"/>
              <a:gd name="connsiteY74" fmla="*/ 14329321 h 14435655"/>
              <a:gd name="connsiteX75" fmla="*/ 234407 w 6663269"/>
              <a:gd name="connsiteY75" fmla="*/ 14272127 h 14435655"/>
              <a:gd name="connsiteX76" fmla="*/ 163521 w 6663269"/>
              <a:gd name="connsiteY76" fmla="*/ 14208487 h 14435655"/>
              <a:gd name="connsiteX77" fmla="*/ 106329 w 6663269"/>
              <a:gd name="connsiteY77" fmla="*/ 14123098 h 14435655"/>
              <a:gd name="connsiteX78" fmla="*/ 63636 w 6663269"/>
              <a:gd name="connsiteY78" fmla="*/ 14037708 h 14435655"/>
              <a:gd name="connsiteX79" fmla="*/ 28193 w 6663269"/>
              <a:gd name="connsiteY79" fmla="*/ 13937819 h 14435655"/>
              <a:gd name="connsiteX80" fmla="*/ 14499 w 6663269"/>
              <a:gd name="connsiteY80" fmla="*/ 13824235 h 14435655"/>
              <a:gd name="connsiteX81" fmla="*/ 0 w 6663269"/>
              <a:gd name="connsiteY81" fmla="*/ 13653456 h 14435655"/>
              <a:gd name="connsiteX82" fmla="*/ 0 w 6663269"/>
              <a:gd name="connsiteY82" fmla="*/ 13489927 h 14435655"/>
              <a:gd name="connsiteX83" fmla="*/ 0 w 6663269"/>
              <a:gd name="connsiteY83" fmla="*/ 7221050 h 14435655"/>
              <a:gd name="connsiteX84" fmla="*/ 0 w 6663269"/>
              <a:gd name="connsiteY84" fmla="*/ 888534 h 14435655"/>
              <a:gd name="connsiteX85" fmla="*/ 7250 w 6663269"/>
              <a:gd name="connsiteY85" fmla="*/ 704061 h 14435655"/>
              <a:gd name="connsiteX86" fmla="*/ 14499 w 6663269"/>
              <a:gd name="connsiteY86" fmla="*/ 611421 h 14435655"/>
              <a:gd name="connsiteX87" fmla="*/ 28193 w 6663269"/>
              <a:gd name="connsiteY87" fmla="*/ 526032 h 14435655"/>
              <a:gd name="connsiteX88" fmla="*/ 57192 w 6663269"/>
              <a:gd name="connsiteY88" fmla="*/ 419698 h 14435655"/>
              <a:gd name="connsiteX89" fmla="*/ 99885 w 6663269"/>
              <a:gd name="connsiteY89" fmla="*/ 327058 h 14435655"/>
              <a:gd name="connsiteX90" fmla="*/ 156271 w 6663269"/>
              <a:gd name="connsiteY90" fmla="*/ 241669 h 14435655"/>
              <a:gd name="connsiteX91" fmla="*/ 220713 w 6663269"/>
              <a:gd name="connsiteY91" fmla="*/ 170779 h 14435655"/>
              <a:gd name="connsiteX92" fmla="*/ 298848 w 6663269"/>
              <a:gd name="connsiteY92" fmla="*/ 106334 h 14435655"/>
              <a:gd name="connsiteX93" fmla="*/ 348791 w 6663269"/>
              <a:gd name="connsiteY93" fmla="*/ 85390 h 14435655"/>
              <a:gd name="connsiteX94" fmla="*/ 391483 w 6663269"/>
              <a:gd name="connsiteY94" fmla="*/ 63640 h 14435655"/>
              <a:gd name="connsiteX95" fmla="*/ 440620 w 6663269"/>
              <a:gd name="connsiteY95" fmla="*/ 42695 h 14435655"/>
              <a:gd name="connsiteX96" fmla="*/ 490562 w 6663269"/>
              <a:gd name="connsiteY96" fmla="*/ 28195 h 14435655"/>
              <a:gd name="connsiteX97" fmla="*/ 547754 w 6663269"/>
              <a:gd name="connsiteY97" fmla="*/ 20945 h 14435655"/>
              <a:gd name="connsiteX98" fmla="*/ 597697 w 6663269"/>
              <a:gd name="connsiteY98" fmla="*/ 14500 h 14435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663269" h="14435655">
                <a:moveTo>
                  <a:pt x="789411" y="0"/>
                </a:moveTo>
                <a:lnTo>
                  <a:pt x="981125" y="0"/>
                </a:lnTo>
                <a:lnTo>
                  <a:pt x="1365358" y="0"/>
                </a:lnTo>
                <a:lnTo>
                  <a:pt x="1408051" y="7250"/>
                </a:lnTo>
                <a:lnTo>
                  <a:pt x="1437049" y="20945"/>
                </a:lnTo>
                <a:lnTo>
                  <a:pt x="1450743" y="49945"/>
                </a:lnTo>
                <a:lnTo>
                  <a:pt x="1465243" y="92640"/>
                </a:lnTo>
                <a:lnTo>
                  <a:pt x="1465243" y="156279"/>
                </a:lnTo>
                <a:lnTo>
                  <a:pt x="1472492" y="220724"/>
                </a:lnTo>
                <a:lnTo>
                  <a:pt x="1493436" y="277113"/>
                </a:lnTo>
                <a:lnTo>
                  <a:pt x="1521629" y="334308"/>
                </a:lnTo>
                <a:lnTo>
                  <a:pt x="1550628" y="383447"/>
                </a:lnTo>
                <a:lnTo>
                  <a:pt x="1593321" y="426142"/>
                </a:lnTo>
                <a:lnTo>
                  <a:pt x="1643263" y="462392"/>
                </a:lnTo>
                <a:lnTo>
                  <a:pt x="1692399" y="490587"/>
                </a:lnTo>
                <a:lnTo>
                  <a:pt x="1749591" y="511531"/>
                </a:lnTo>
                <a:lnTo>
                  <a:pt x="1813228" y="526032"/>
                </a:lnTo>
                <a:lnTo>
                  <a:pt x="1920362" y="533282"/>
                </a:lnTo>
                <a:lnTo>
                  <a:pt x="4742907" y="526032"/>
                </a:lnTo>
                <a:lnTo>
                  <a:pt x="4821043" y="526032"/>
                </a:lnTo>
                <a:lnTo>
                  <a:pt x="4899179" y="511531"/>
                </a:lnTo>
                <a:lnTo>
                  <a:pt x="4963621" y="497837"/>
                </a:lnTo>
                <a:lnTo>
                  <a:pt x="5013563" y="468837"/>
                </a:lnTo>
                <a:lnTo>
                  <a:pt x="5062699" y="433392"/>
                </a:lnTo>
                <a:lnTo>
                  <a:pt x="5105393" y="390697"/>
                </a:lnTo>
                <a:lnTo>
                  <a:pt x="5141641" y="341558"/>
                </a:lnTo>
                <a:lnTo>
                  <a:pt x="5162585" y="291613"/>
                </a:lnTo>
                <a:lnTo>
                  <a:pt x="5184333" y="234418"/>
                </a:lnTo>
                <a:lnTo>
                  <a:pt x="5198027" y="170779"/>
                </a:lnTo>
                <a:lnTo>
                  <a:pt x="5205277" y="85390"/>
                </a:lnTo>
                <a:lnTo>
                  <a:pt x="5212525" y="49945"/>
                </a:lnTo>
                <a:lnTo>
                  <a:pt x="5226221" y="20945"/>
                </a:lnTo>
                <a:lnTo>
                  <a:pt x="5255219" y="7250"/>
                </a:lnTo>
                <a:lnTo>
                  <a:pt x="5297911" y="0"/>
                </a:lnTo>
                <a:lnTo>
                  <a:pt x="5674895" y="0"/>
                </a:lnTo>
                <a:lnTo>
                  <a:pt x="5859359" y="0"/>
                </a:lnTo>
                <a:lnTo>
                  <a:pt x="6044629" y="14500"/>
                </a:lnTo>
                <a:lnTo>
                  <a:pt x="6108265" y="20945"/>
                </a:lnTo>
                <a:lnTo>
                  <a:pt x="6172707" y="35445"/>
                </a:lnTo>
                <a:lnTo>
                  <a:pt x="6229093" y="49945"/>
                </a:lnTo>
                <a:lnTo>
                  <a:pt x="6286285" y="70890"/>
                </a:lnTo>
                <a:lnTo>
                  <a:pt x="6343477" y="99890"/>
                </a:lnTo>
                <a:lnTo>
                  <a:pt x="6386171" y="128084"/>
                </a:lnTo>
                <a:lnTo>
                  <a:pt x="6435307" y="163529"/>
                </a:lnTo>
                <a:lnTo>
                  <a:pt x="6471555" y="206224"/>
                </a:lnTo>
                <a:lnTo>
                  <a:pt x="6514249" y="248919"/>
                </a:lnTo>
                <a:lnTo>
                  <a:pt x="6542441" y="291613"/>
                </a:lnTo>
                <a:lnTo>
                  <a:pt x="6570635" y="341558"/>
                </a:lnTo>
                <a:lnTo>
                  <a:pt x="6599633" y="397947"/>
                </a:lnTo>
                <a:lnTo>
                  <a:pt x="6620577" y="455142"/>
                </a:lnTo>
                <a:lnTo>
                  <a:pt x="6635077" y="511531"/>
                </a:lnTo>
                <a:lnTo>
                  <a:pt x="6648769" y="575976"/>
                </a:lnTo>
                <a:lnTo>
                  <a:pt x="6656021" y="639616"/>
                </a:lnTo>
                <a:lnTo>
                  <a:pt x="6663269" y="753200"/>
                </a:lnTo>
                <a:lnTo>
                  <a:pt x="6663269" y="860339"/>
                </a:lnTo>
                <a:lnTo>
                  <a:pt x="6663269" y="13575316"/>
                </a:lnTo>
                <a:lnTo>
                  <a:pt x="6663269" y="13738845"/>
                </a:lnTo>
                <a:lnTo>
                  <a:pt x="6648769" y="13816984"/>
                </a:lnTo>
                <a:lnTo>
                  <a:pt x="6642325" y="13902374"/>
                </a:lnTo>
                <a:lnTo>
                  <a:pt x="6613327" y="14002264"/>
                </a:lnTo>
                <a:lnTo>
                  <a:pt x="6570635" y="14101348"/>
                </a:lnTo>
                <a:lnTo>
                  <a:pt x="6514249" y="14186737"/>
                </a:lnTo>
                <a:lnTo>
                  <a:pt x="6442557" y="14257626"/>
                </a:lnTo>
                <a:lnTo>
                  <a:pt x="6364421" y="14322071"/>
                </a:lnTo>
                <a:lnTo>
                  <a:pt x="6271787" y="14372016"/>
                </a:lnTo>
                <a:lnTo>
                  <a:pt x="6172707" y="14407461"/>
                </a:lnTo>
                <a:lnTo>
                  <a:pt x="6065573" y="14421155"/>
                </a:lnTo>
                <a:lnTo>
                  <a:pt x="5959245" y="14435655"/>
                </a:lnTo>
                <a:lnTo>
                  <a:pt x="5845665" y="14435655"/>
                </a:lnTo>
                <a:lnTo>
                  <a:pt x="796660" y="14435655"/>
                </a:lnTo>
                <a:lnTo>
                  <a:pt x="654083" y="14428405"/>
                </a:lnTo>
                <a:lnTo>
                  <a:pt x="583197" y="14421155"/>
                </a:lnTo>
                <a:lnTo>
                  <a:pt x="519561" y="14407461"/>
                </a:lnTo>
                <a:lnTo>
                  <a:pt x="412427" y="14378461"/>
                </a:lnTo>
                <a:lnTo>
                  <a:pt x="319792" y="14329321"/>
                </a:lnTo>
                <a:lnTo>
                  <a:pt x="234407" y="14272127"/>
                </a:lnTo>
                <a:lnTo>
                  <a:pt x="163521" y="14208487"/>
                </a:lnTo>
                <a:lnTo>
                  <a:pt x="106329" y="14123098"/>
                </a:lnTo>
                <a:lnTo>
                  <a:pt x="63636" y="14037708"/>
                </a:lnTo>
                <a:lnTo>
                  <a:pt x="28193" y="13937819"/>
                </a:lnTo>
                <a:lnTo>
                  <a:pt x="14499" y="13824235"/>
                </a:lnTo>
                <a:lnTo>
                  <a:pt x="0" y="13653456"/>
                </a:lnTo>
                <a:lnTo>
                  <a:pt x="0" y="13489927"/>
                </a:lnTo>
                <a:lnTo>
                  <a:pt x="0" y="7221050"/>
                </a:lnTo>
                <a:lnTo>
                  <a:pt x="0" y="888534"/>
                </a:lnTo>
                <a:lnTo>
                  <a:pt x="7250" y="704061"/>
                </a:lnTo>
                <a:lnTo>
                  <a:pt x="14499" y="611421"/>
                </a:lnTo>
                <a:lnTo>
                  <a:pt x="28193" y="526032"/>
                </a:lnTo>
                <a:lnTo>
                  <a:pt x="57192" y="419698"/>
                </a:lnTo>
                <a:lnTo>
                  <a:pt x="99885" y="327058"/>
                </a:lnTo>
                <a:lnTo>
                  <a:pt x="156271" y="241669"/>
                </a:lnTo>
                <a:lnTo>
                  <a:pt x="220713" y="170779"/>
                </a:lnTo>
                <a:lnTo>
                  <a:pt x="298848" y="106334"/>
                </a:lnTo>
                <a:lnTo>
                  <a:pt x="348791" y="85390"/>
                </a:lnTo>
                <a:lnTo>
                  <a:pt x="391483" y="63640"/>
                </a:lnTo>
                <a:lnTo>
                  <a:pt x="440620" y="42695"/>
                </a:lnTo>
                <a:lnTo>
                  <a:pt x="490562" y="28195"/>
                </a:lnTo>
                <a:lnTo>
                  <a:pt x="547754" y="20945"/>
                </a:lnTo>
                <a:lnTo>
                  <a:pt x="597697" y="145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432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5">
            <a:extLst>
              <a:ext uri="{FF2B5EF4-FFF2-40B4-BE49-F238E27FC236}">
                <a16:creationId xmlns:a16="http://schemas.microsoft.com/office/drawing/2014/main" id="{E2FC81A8-F281-4ADF-A2FB-4D91BB7577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5176" y="1500996"/>
            <a:ext cx="5332619" cy="10714007"/>
          </a:xfrm>
          <a:custGeom>
            <a:avLst/>
            <a:gdLst>
              <a:gd name="connsiteX0" fmla="*/ 789411 w 6663269"/>
              <a:gd name="connsiteY0" fmla="*/ 0 h 14435655"/>
              <a:gd name="connsiteX1" fmla="*/ 981125 w 6663269"/>
              <a:gd name="connsiteY1" fmla="*/ 0 h 14435655"/>
              <a:gd name="connsiteX2" fmla="*/ 1365358 w 6663269"/>
              <a:gd name="connsiteY2" fmla="*/ 0 h 14435655"/>
              <a:gd name="connsiteX3" fmla="*/ 1408051 w 6663269"/>
              <a:gd name="connsiteY3" fmla="*/ 7250 h 14435655"/>
              <a:gd name="connsiteX4" fmla="*/ 1437049 w 6663269"/>
              <a:gd name="connsiteY4" fmla="*/ 20945 h 14435655"/>
              <a:gd name="connsiteX5" fmla="*/ 1450743 w 6663269"/>
              <a:gd name="connsiteY5" fmla="*/ 49945 h 14435655"/>
              <a:gd name="connsiteX6" fmla="*/ 1465243 w 6663269"/>
              <a:gd name="connsiteY6" fmla="*/ 92640 h 14435655"/>
              <a:gd name="connsiteX7" fmla="*/ 1465243 w 6663269"/>
              <a:gd name="connsiteY7" fmla="*/ 156279 h 14435655"/>
              <a:gd name="connsiteX8" fmla="*/ 1472492 w 6663269"/>
              <a:gd name="connsiteY8" fmla="*/ 220724 h 14435655"/>
              <a:gd name="connsiteX9" fmla="*/ 1493436 w 6663269"/>
              <a:gd name="connsiteY9" fmla="*/ 277113 h 14435655"/>
              <a:gd name="connsiteX10" fmla="*/ 1521629 w 6663269"/>
              <a:gd name="connsiteY10" fmla="*/ 334308 h 14435655"/>
              <a:gd name="connsiteX11" fmla="*/ 1550628 w 6663269"/>
              <a:gd name="connsiteY11" fmla="*/ 383447 h 14435655"/>
              <a:gd name="connsiteX12" fmla="*/ 1593321 w 6663269"/>
              <a:gd name="connsiteY12" fmla="*/ 426142 h 14435655"/>
              <a:gd name="connsiteX13" fmla="*/ 1643263 w 6663269"/>
              <a:gd name="connsiteY13" fmla="*/ 462392 h 14435655"/>
              <a:gd name="connsiteX14" fmla="*/ 1692399 w 6663269"/>
              <a:gd name="connsiteY14" fmla="*/ 490587 h 14435655"/>
              <a:gd name="connsiteX15" fmla="*/ 1749591 w 6663269"/>
              <a:gd name="connsiteY15" fmla="*/ 511531 h 14435655"/>
              <a:gd name="connsiteX16" fmla="*/ 1813228 w 6663269"/>
              <a:gd name="connsiteY16" fmla="*/ 526032 h 14435655"/>
              <a:gd name="connsiteX17" fmla="*/ 1920362 w 6663269"/>
              <a:gd name="connsiteY17" fmla="*/ 533282 h 14435655"/>
              <a:gd name="connsiteX18" fmla="*/ 4742907 w 6663269"/>
              <a:gd name="connsiteY18" fmla="*/ 526032 h 14435655"/>
              <a:gd name="connsiteX19" fmla="*/ 4821043 w 6663269"/>
              <a:gd name="connsiteY19" fmla="*/ 526032 h 14435655"/>
              <a:gd name="connsiteX20" fmla="*/ 4899179 w 6663269"/>
              <a:gd name="connsiteY20" fmla="*/ 511531 h 14435655"/>
              <a:gd name="connsiteX21" fmla="*/ 4963621 w 6663269"/>
              <a:gd name="connsiteY21" fmla="*/ 497837 h 14435655"/>
              <a:gd name="connsiteX22" fmla="*/ 5013563 w 6663269"/>
              <a:gd name="connsiteY22" fmla="*/ 468837 h 14435655"/>
              <a:gd name="connsiteX23" fmla="*/ 5062699 w 6663269"/>
              <a:gd name="connsiteY23" fmla="*/ 433392 h 14435655"/>
              <a:gd name="connsiteX24" fmla="*/ 5105393 w 6663269"/>
              <a:gd name="connsiteY24" fmla="*/ 390697 h 14435655"/>
              <a:gd name="connsiteX25" fmla="*/ 5141641 w 6663269"/>
              <a:gd name="connsiteY25" fmla="*/ 341558 h 14435655"/>
              <a:gd name="connsiteX26" fmla="*/ 5162585 w 6663269"/>
              <a:gd name="connsiteY26" fmla="*/ 291613 h 14435655"/>
              <a:gd name="connsiteX27" fmla="*/ 5184333 w 6663269"/>
              <a:gd name="connsiteY27" fmla="*/ 234418 h 14435655"/>
              <a:gd name="connsiteX28" fmla="*/ 5198027 w 6663269"/>
              <a:gd name="connsiteY28" fmla="*/ 170779 h 14435655"/>
              <a:gd name="connsiteX29" fmla="*/ 5205277 w 6663269"/>
              <a:gd name="connsiteY29" fmla="*/ 85390 h 14435655"/>
              <a:gd name="connsiteX30" fmla="*/ 5212525 w 6663269"/>
              <a:gd name="connsiteY30" fmla="*/ 49945 h 14435655"/>
              <a:gd name="connsiteX31" fmla="*/ 5226221 w 6663269"/>
              <a:gd name="connsiteY31" fmla="*/ 20945 h 14435655"/>
              <a:gd name="connsiteX32" fmla="*/ 5255219 w 6663269"/>
              <a:gd name="connsiteY32" fmla="*/ 7250 h 14435655"/>
              <a:gd name="connsiteX33" fmla="*/ 5297911 w 6663269"/>
              <a:gd name="connsiteY33" fmla="*/ 0 h 14435655"/>
              <a:gd name="connsiteX34" fmla="*/ 5674895 w 6663269"/>
              <a:gd name="connsiteY34" fmla="*/ 0 h 14435655"/>
              <a:gd name="connsiteX35" fmla="*/ 5859359 w 6663269"/>
              <a:gd name="connsiteY35" fmla="*/ 0 h 14435655"/>
              <a:gd name="connsiteX36" fmla="*/ 6044629 w 6663269"/>
              <a:gd name="connsiteY36" fmla="*/ 14500 h 14435655"/>
              <a:gd name="connsiteX37" fmla="*/ 6108265 w 6663269"/>
              <a:gd name="connsiteY37" fmla="*/ 20945 h 14435655"/>
              <a:gd name="connsiteX38" fmla="*/ 6172707 w 6663269"/>
              <a:gd name="connsiteY38" fmla="*/ 35445 h 14435655"/>
              <a:gd name="connsiteX39" fmla="*/ 6229093 w 6663269"/>
              <a:gd name="connsiteY39" fmla="*/ 49945 h 14435655"/>
              <a:gd name="connsiteX40" fmla="*/ 6286285 w 6663269"/>
              <a:gd name="connsiteY40" fmla="*/ 70890 h 14435655"/>
              <a:gd name="connsiteX41" fmla="*/ 6343477 w 6663269"/>
              <a:gd name="connsiteY41" fmla="*/ 99890 h 14435655"/>
              <a:gd name="connsiteX42" fmla="*/ 6386171 w 6663269"/>
              <a:gd name="connsiteY42" fmla="*/ 128084 h 14435655"/>
              <a:gd name="connsiteX43" fmla="*/ 6435307 w 6663269"/>
              <a:gd name="connsiteY43" fmla="*/ 163529 h 14435655"/>
              <a:gd name="connsiteX44" fmla="*/ 6471555 w 6663269"/>
              <a:gd name="connsiteY44" fmla="*/ 206224 h 14435655"/>
              <a:gd name="connsiteX45" fmla="*/ 6514249 w 6663269"/>
              <a:gd name="connsiteY45" fmla="*/ 248919 h 14435655"/>
              <a:gd name="connsiteX46" fmla="*/ 6542441 w 6663269"/>
              <a:gd name="connsiteY46" fmla="*/ 291613 h 14435655"/>
              <a:gd name="connsiteX47" fmla="*/ 6570635 w 6663269"/>
              <a:gd name="connsiteY47" fmla="*/ 341558 h 14435655"/>
              <a:gd name="connsiteX48" fmla="*/ 6599633 w 6663269"/>
              <a:gd name="connsiteY48" fmla="*/ 397947 h 14435655"/>
              <a:gd name="connsiteX49" fmla="*/ 6620577 w 6663269"/>
              <a:gd name="connsiteY49" fmla="*/ 455142 h 14435655"/>
              <a:gd name="connsiteX50" fmla="*/ 6635077 w 6663269"/>
              <a:gd name="connsiteY50" fmla="*/ 511531 h 14435655"/>
              <a:gd name="connsiteX51" fmla="*/ 6648769 w 6663269"/>
              <a:gd name="connsiteY51" fmla="*/ 575976 h 14435655"/>
              <a:gd name="connsiteX52" fmla="*/ 6656021 w 6663269"/>
              <a:gd name="connsiteY52" fmla="*/ 639616 h 14435655"/>
              <a:gd name="connsiteX53" fmla="*/ 6663269 w 6663269"/>
              <a:gd name="connsiteY53" fmla="*/ 753200 h 14435655"/>
              <a:gd name="connsiteX54" fmla="*/ 6663269 w 6663269"/>
              <a:gd name="connsiteY54" fmla="*/ 860339 h 14435655"/>
              <a:gd name="connsiteX55" fmla="*/ 6663269 w 6663269"/>
              <a:gd name="connsiteY55" fmla="*/ 13575316 h 14435655"/>
              <a:gd name="connsiteX56" fmla="*/ 6663269 w 6663269"/>
              <a:gd name="connsiteY56" fmla="*/ 13738845 h 14435655"/>
              <a:gd name="connsiteX57" fmla="*/ 6648769 w 6663269"/>
              <a:gd name="connsiteY57" fmla="*/ 13816984 h 14435655"/>
              <a:gd name="connsiteX58" fmla="*/ 6642325 w 6663269"/>
              <a:gd name="connsiteY58" fmla="*/ 13902374 h 14435655"/>
              <a:gd name="connsiteX59" fmla="*/ 6613327 w 6663269"/>
              <a:gd name="connsiteY59" fmla="*/ 14002264 h 14435655"/>
              <a:gd name="connsiteX60" fmla="*/ 6570635 w 6663269"/>
              <a:gd name="connsiteY60" fmla="*/ 14101348 h 14435655"/>
              <a:gd name="connsiteX61" fmla="*/ 6514249 w 6663269"/>
              <a:gd name="connsiteY61" fmla="*/ 14186737 h 14435655"/>
              <a:gd name="connsiteX62" fmla="*/ 6442557 w 6663269"/>
              <a:gd name="connsiteY62" fmla="*/ 14257626 h 14435655"/>
              <a:gd name="connsiteX63" fmla="*/ 6364421 w 6663269"/>
              <a:gd name="connsiteY63" fmla="*/ 14322071 h 14435655"/>
              <a:gd name="connsiteX64" fmla="*/ 6271787 w 6663269"/>
              <a:gd name="connsiteY64" fmla="*/ 14372016 h 14435655"/>
              <a:gd name="connsiteX65" fmla="*/ 6172707 w 6663269"/>
              <a:gd name="connsiteY65" fmla="*/ 14407461 h 14435655"/>
              <a:gd name="connsiteX66" fmla="*/ 6065573 w 6663269"/>
              <a:gd name="connsiteY66" fmla="*/ 14421155 h 14435655"/>
              <a:gd name="connsiteX67" fmla="*/ 5959245 w 6663269"/>
              <a:gd name="connsiteY67" fmla="*/ 14435655 h 14435655"/>
              <a:gd name="connsiteX68" fmla="*/ 5845665 w 6663269"/>
              <a:gd name="connsiteY68" fmla="*/ 14435655 h 14435655"/>
              <a:gd name="connsiteX69" fmla="*/ 796660 w 6663269"/>
              <a:gd name="connsiteY69" fmla="*/ 14435655 h 14435655"/>
              <a:gd name="connsiteX70" fmla="*/ 654083 w 6663269"/>
              <a:gd name="connsiteY70" fmla="*/ 14428405 h 14435655"/>
              <a:gd name="connsiteX71" fmla="*/ 583197 w 6663269"/>
              <a:gd name="connsiteY71" fmla="*/ 14421155 h 14435655"/>
              <a:gd name="connsiteX72" fmla="*/ 519561 w 6663269"/>
              <a:gd name="connsiteY72" fmla="*/ 14407461 h 14435655"/>
              <a:gd name="connsiteX73" fmla="*/ 412427 w 6663269"/>
              <a:gd name="connsiteY73" fmla="*/ 14378461 h 14435655"/>
              <a:gd name="connsiteX74" fmla="*/ 319792 w 6663269"/>
              <a:gd name="connsiteY74" fmla="*/ 14329321 h 14435655"/>
              <a:gd name="connsiteX75" fmla="*/ 234407 w 6663269"/>
              <a:gd name="connsiteY75" fmla="*/ 14272127 h 14435655"/>
              <a:gd name="connsiteX76" fmla="*/ 163521 w 6663269"/>
              <a:gd name="connsiteY76" fmla="*/ 14208487 h 14435655"/>
              <a:gd name="connsiteX77" fmla="*/ 106329 w 6663269"/>
              <a:gd name="connsiteY77" fmla="*/ 14123098 h 14435655"/>
              <a:gd name="connsiteX78" fmla="*/ 63636 w 6663269"/>
              <a:gd name="connsiteY78" fmla="*/ 14037708 h 14435655"/>
              <a:gd name="connsiteX79" fmla="*/ 28193 w 6663269"/>
              <a:gd name="connsiteY79" fmla="*/ 13937819 h 14435655"/>
              <a:gd name="connsiteX80" fmla="*/ 14499 w 6663269"/>
              <a:gd name="connsiteY80" fmla="*/ 13824235 h 14435655"/>
              <a:gd name="connsiteX81" fmla="*/ 0 w 6663269"/>
              <a:gd name="connsiteY81" fmla="*/ 13653456 h 14435655"/>
              <a:gd name="connsiteX82" fmla="*/ 0 w 6663269"/>
              <a:gd name="connsiteY82" fmla="*/ 13489927 h 14435655"/>
              <a:gd name="connsiteX83" fmla="*/ 0 w 6663269"/>
              <a:gd name="connsiteY83" fmla="*/ 7221050 h 14435655"/>
              <a:gd name="connsiteX84" fmla="*/ 0 w 6663269"/>
              <a:gd name="connsiteY84" fmla="*/ 888534 h 14435655"/>
              <a:gd name="connsiteX85" fmla="*/ 7250 w 6663269"/>
              <a:gd name="connsiteY85" fmla="*/ 704061 h 14435655"/>
              <a:gd name="connsiteX86" fmla="*/ 14499 w 6663269"/>
              <a:gd name="connsiteY86" fmla="*/ 611421 h 14435655"/>
              <a:gd name="connsiteX87" fmla="*/ 28193 w 6663269"/>
              <a:gd name="connsiteY87" fmla="*/ 526032 h 14435655"/>
              <a:gd name="connsiteX88" fmla="*/ 57192 w 6663269"/>
              <a:gd name="connsiteY88" fmla="*/ 419698 h 14435655"/>
              <a:gd name="connsiteX89" fmla="*/ 99885 w 6663269"/>
              <a:gd name="connsiteY89" fmla="*/ 327058 h 14435655"/>
              <a:gd name="connsiteX90" fmla="*/ 156271 w 6663269"/>
              <a:gd name="connsiteY90" fmla="*/ 241669 h 14435655"/>
              <a:gd name="connsiteX91" fmla="*/ 220713 w 6663269"/>
              <a:gd name="connsiteY91" fmla="*/ 170779 h 14435655"/>
              <a:gd name="connsiteX92" fmla="*/ 298848 w 6663269"/>
              <a:gd name="connsiteY92" fmla="*/ 106334 h 14435655"/>
              <a:gd name="connsiteX93" fmla="*/ 348791 w 6663269"/>
              <a:gd name="connsiteY93" fmla="*/ 85390 h 14435655"/>
              <a:gd name="connsiteX94" fmla="*/ 391483 w 6663269"/>
              <a:gd name="connsiteY94" fmla="*/ 63640 h 14435655"/>
              <a:gd name="connsiteX95" fmla="*/ 440620 w 6663269"/>
              <a:gd name="connsiteY95" fmla="*/ 42695 h 14435655"/>
              <a:gd name="connsiteX96" fmla="*/ 490562 w 6663269"/>
              <a:gd name="connsiteY96" fmla="*/ 28195 h 14435655"/>
              <a:gd name="connsiteX97" fmla="*/ 547754 w 6663269"/>
              <a:gd name="connsiteY97" fmla="*/ 20945 h 14435655"/>
              <a:gd name="connsiteX98" fmla="*/ 597697 w 6663269"/>
              <a:gd name="connsiteY98" fmla="*/ 14500 h 14435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663269" h="14435655">
                <a:moveTo>
                  <a:pt x="789411" y="0"/>
                </a:moveTo>
                <a:lnTo>
                  <a:pt x="981125" y="0"/>
                </a:lnTo>
                <a:lnTo>
                  <a:pt x="1365358" y="0"/>
                </a:lnTo>
                <a:lnTo>
                  <a:pt x="1408051" y="7250"/>
                </a:lnTo>
                <a:lnTo>
                  <a:pt x="1437049" y="20945"/>
                </a:lnTo>
                <a:lnTo>
                  <a:pt x="1450743" y="49945"/>
                </a:lnTo>
                <a:lnTo>
                  <a:pt x="1465243" y="92640"/>
                </a:lnTo>
                <a:lnTo>
                  <a:pt x="1465243" y="156279"/>
                </a:lnTo>
                <a:lnTo>
                  <a:pt x="1472492" y="220724"/>
                </a:lnTo>
                <a:lnTo>
                  <a:pt x="1493436" y="277113"/>
                </a:lnTo>
                <a:lnTo>
                  <a:pt x="1521629" y="334308"/>
                </a:lnTo>
                <a:lnTo>
                  <a:pt x="1550628" y="383447"/>
                </a:lnTo>
                <a:lnTo>
                  <a:pt x="1593321" y="426142"/>
                </a:lnTo>
                <a:lnTo>
                  <a:pt x="1643263" y="462392"/>
                </a:lnTo>
                <a:lnTo>
                  <a:pt x="1692399" y="490587"/>
                </a:lnTo>
                <a:lnTo>
                  <a:pt x="1749591" y="511531"/>
                </a:lnTo>
                <a:lnTo>
                  <a:pt x="1813228" y="526032"/>
                </a:lnTo>
                <a:lnTo>
                  <a:pt x="1920362" y="533282"/>
                </a:lnTo>
                <a:lnTo>
                  <a:pt x="4742907" y="526032"/>
                </a:lnTo>
                <a:lnTo>
                  <a:pt x="4821043" y="526032"/>
                </a:lnTo>
                <a:lnTo>
                  <a:pt x="4899179" y="511531"/>
                </a:lnTo>
                <a:lnTo>
                  <a:pt x="4963621" y="497837"/>
                </a:lnTo>
                <a:lnTo>
                  <a:pt x="5013563" y="468837"/>
                </a:lnTo>
                <a:lnTo>
                  <a:pt x="5062699" y="433392"/>
                </a:lnTo>
                <a:lnTo>
                  <a:pt x="5105393" y="390697"/>
                </a:lnTo>
                <a:lnTo>
                  <a:pt x="5141641" y="341558"/>
                </a:lnTo>
                <a:lnTo>
                  <a:pt x="5162585" y="291613"/>
                </a:lnTo>
                <a:lnTo>
                  <a:pt x="5184333" y="234418"/>
                </a:lnTo>
                <a:lnTo>
                  <a:pt x="5198027" y="170779"/>
                </a:lnTo>
                <a:lnTo>
                  <a:pt x="5205277" y="85390"/>
                </a:lnTo>
                <a:lnTo>
                  <a:pt x="5212525" y="49945"/>
                </a:lnTo>
                <a:lnTo>
                  <a:pt x="5226221" y="20945"/>
                </a:lnTo>
                <a:lnTo>
                  <a:pt x="5255219" y="7250"/>
                </a:lnTo>
                <a:lnTo>
                  <a:pt x="5297911" y="0"/>
                </a:lnTo>
                <a:lnTo>
                  <a:pt x="5674895" y="0"/>
                </a:lnTo>
                <a:lnTo>
                  <a:pt x="5859359" y="0"/>
                </a:lnTo>
                <a:lnTo>
                  <a:pt x="6044629" y="14500"/>
                </a:lnTo>
                <a:lnTo>
                  <a:pt x="6108265" y="20945"/>
                </a:lnTo>
                <a:lnTo>
                  <a:pt x="6172707" y="35445"/>
                </a:lnTo>
                <a:lnTo>
                  <a:pt x="6229093" y="49945"/>
                </a:lnTo>
                <a:lnTo>
                  <a:pt x="6286285" y="70890"/>
                </a:lnTo>
                <a:lnTo>
                  <a:pt x="6343477" y="99890"/>
                </a:lnTo>
                <a:lnTo>
                  <a:pt x="6386171" y="128084"/>
                </a:lnTo>
                <a:lnTo>
                  <a:pt x="6435307" y="163529"/>
                </a:lnTo>
                <a:lnTo>
                  <a:pt x="6471555" y="206224"/>
                </a:lnTo>
                <a:lnTo>
                  <a:pt x="6514249" y="248919"/>
                </a:lnTo>
                <a:lnTo>
                  <a:pt x="6542441" y="291613"/>
                </a:lnTo>
                <a:lnTo>
                  <a:pt x="6570635" y="341558"/>
                </a:lnTo>
                <a:lnTo>
                  <a:pt x="6599633" y="397947"/>
                </a:lnTo>
                <a:lnTo>
                  <a:pt x="6620577" y="455142"/>
                </a:lnTo>
                <a:lnTo>
                  <a:pt x="6635077" y="511531"/>
                </a:lnTo>
                <a:lnTo>
                  <a:pt x="6648769" y="575976"/>
                </a:lnTo>
                <a:lnTo>
                  <a:pt x="6656021" y="639616"/>
                </a:lnTo>
                <a:lnTo>
                  <a:pt x="6663269" y="753200"/>
                </a:lnTo>
                <a:lnTo>
                  <a:pt x="6663269" y="860339"/>
                </a:lnTo>
                <a:lnTo>
                  <a:pt x="6663269" y="13575316"/>
                </a:lnTo>
                <a:lnTo>
                  <a:pt x="6663269" y="13738845"/>
                </a:lnTo>
                <a:lnTo>
                  <a:pt x="6648769" y="13816984"/>
                </a:lnTo>
                <a:lnTo>
                  <a:pt x="6642325" y="13902374"/>
                </a:lnTo>
                <a:lnTo>
                  <a:pt x="6613327" y="14002264"/>
                </a:lnTo>
                <a:lnTo>
                  <a:pt x="6570635" y="14101348"/>
                </a:lnTo>
                <a:lnTo>
                  <a:pt x="6514249" y="14186737"/>
                </a:lnTo>
                <a:lnTo>
                  <a:pt x="6442557" y="14257626"/>
                </a:lnTo>
                <a:lnTo>
                  <a:pt x="6364421" y="14322071"/>
                </a:lnTo>
                <a:lnTo>
                  <a:pt x="6271787" y="14372016"/>
                </a:lnTo>
                <a:lnTo>
                  <a:pt x="6172707" y="14407461"/>
                </a:lnTo>
                <a:lnTo>
                  <a:pt x="6065573" y="14421155"/>
                </a:lnTo>
                <a:lnTo>
                  <a:pt x="5959245" y="14435655"/>
                </a:lnTo>
                <a:lnTo>
                  <a:pt x="5845665" y="14435655"/>
                </a:lnTo>
                <a:lnTo>
                  <a:pt x="796660" y="14435655"/>
                </a:lnTo>
                <a:lnTo>
                  <a:pt x="654083" y="14428405"/>
                </a:lnTo>
                <a:lnTo>
                  <a:pt x="583197" y="14421155"/>
                </a:lnTo>
                <a:lnTo>
                  <a:pt x="519561" y="14407461"/>
                </a:lnTo>
                <a:lnTo>
                  <a:pt x="412427" y="14378461"/>
                </a:lnTo>
                <a:lnTo>
                  <a:pt x="319792" y="14329321"/>
                </a:lnTo>
                <a:lnTo>
                  <a:pt x="234407" y="14272127"/>
                </a:lnTo>
                <a:lnTo>
                  <a:pt x="163521" y="14208487"/>
                </a:lnTo>
                <a:lnTo>
                  <a:pt x="106329" y="14123098"/>
                </a:lnTo>
                <a:lnTo>
                  <a:pt x="63636" y="14037708"/>
                </a:lnTo>
                <a:lnTo>
                  <a:pt x="28193" y="13937819"/>
                </a:lnTo>
                <a:lnTo>
                  <a:pt x="14499" y="13824235"/>
                </a:lnTo>
                <a:lnTo>
                  <a:pt x="0" y="13653456"/>
                </a:lnTo>
                <a:lnTo>
                  <a:pt x="0" y="13489927"/>
                </a:lnTo>
                <a:lnTo>
                  <a:pt x="0" y="7221050"/>
                </a:lnTo>
                <a:lnTo>
                  <a:pt x="0" y="888534"/>
                </a:lnTo>
                <a:lnTo>
                  <a:pt x="7250" y="704061"/>
                </a:lnTo>
                <a:lnTo>
                  <a:pt x="14499" y="611421"/>
                </a:lnTo>
                <a:lnTo>
                  <a:pt x="28193" y="526032"/>
                </a:lnTo>
                <a:lnTo>
                  <a:pt x="57192" y="419698"/>
                </a:lnTo>
                <a:lnTo>
                  <a:pt x="99885" y="327058"/>
                </a:lnTo>
                <a:lnTo>
                  <a:pt x="156271" y="241669"/>
                </a:lnTo>
                <a:lnTo>
                  <a:pt x="220713" y="170779"/>
                </a:lnTo>
                <a:lnTo>
                  <a:pt x="298848" y="106334"/>
                </a:lnTo>
                <a:lnTo>
                  <a:pt x="348791" y="85390"/>
                </a:lnTo>
                <a:lnTo>
                  <a:pt x="391483" y="63640"/>
                </a:lnTo>
                <a:lnTo>
                  <a:pt x="440620" y="42695"/>
                </a:lnTo>
                <a:lnTo>
                  <a:pt x="490562" y="28195"/>
                </a:lnTo>
                <a:lnTo>
                  <a:pt x="547754" y="20945"/>
                </a:lnTo>
                <a:lnTo>
                  <a:pt x="597697" y="145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5860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48D6EA-2960-4494-90FB-560855CCFC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87563" y="6469062"/>
            <a:ext cx="10102850" cy="65913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80FBBE9-ADA5-48EB-B357-4B8642019F4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32538" y="1397000"/>
            <a:ext cx="5857875" cy="48831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806254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74C5900-1CF3-44EC-9FD1-AD6D8C0448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354996" y="0"/>
            <a:ext cx="8988425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950750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F466D9A8-15EA-41E1-94CB-E6BB3412B6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836675" y="345056"/>
            <a:ext cx="7332662" cy="826332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3E0C76F2-E229-423F-BB33-7B069555732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02575" y="4365624"/>
            <a:ext cx="4691063" cy="424275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FBA85B33-8B58-43C4-A2C4-45617D475A9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9221" y="345056"/>
            <a:ext cx="12244417" cy="377926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D004EC3F-DE4D-4D41-9E97-F0741381FF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9221" y="8850314"/>
            <a:ext cx="7310317" cy="45212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B96C746-F1F7-42CC-AE50-F4344BF62E5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9250" y="4365625"/>
            <a:ext cx="7332663" cy="424338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B573AB4-1E13-42B8-804D-C766F651C8E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74025" y="8849682"/>
            <a:ext cx="6157913" cy="452183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0142A3A-3224-4E31-BBF7-5BC7B20D928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4452183" y="8850313"/>
            <a:ext cx="5717154" cy="45212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630048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B7EF615-150C-4DA4-BDFE-7ECBBC9760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219975"/>
            <a:ext cx="7083481" cy="74960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F2928E2-ADAF-42E5-B280-E1B199B5CE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80298" y="3774221"/>
            <a:ext cx="4441408" cy="616340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36D2BF1-5C4C-4E9F-991C-8FBE055D10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563382" y="0"/>
            <a:ext cx="6817444" cy="74960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D1FEDE7-1DBF-40A9-AA8F-DB38321954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80299" y="0"/>
            <a:ext cx="9686267" cy="349945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23F32B1B-5439-4D26-B505-647D1B99CFD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80298" y="10216550"/>
            <a:ext cx="9686267" cy="349945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D98A382-232B-4897-BFBC-99460A0B647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318522" y="3774221"/>
            <a:ext cx="4848043" cy="616340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F638B5AB-FEBF-4FFE-907C-881BF46AB97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7083425" cy="586596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AE29A1A-263E-4334-B6E7-C60668E1778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7563381" y="7850038"/>
            <a:ext cx="6817445" cy="586596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439536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46CF664E-9556-4B14-BF67-A412CB8B2E2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81013" y="2070460"/>
            <a:ext cx="5572125" cy="5951538"/>
          </a:xfrm>
          <a:prstGeom prst="flowChartConnector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marL="0" indent="0">
              <a:buNone/>
              <a:defRPr lang="en-ID" dirty="0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33BFA6D-9ADE-451A-89F0-48E52E408B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34568" y="2070460"/>
            <a:ext cx="5572125" cy="5951538"/>
          </a:xfrm>
          <a:prstGeom prst="flowChartConnector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98005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A3E15615-AA40-4836-B0F3-9AC0B855DA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109002" y="0"/>
            <a:ext cx="12956756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127A5819-2453-4A6D-B321-06337C00C7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755546" y="0"/>
            <a:ext cx="12956756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09CE08B1-3551-45B7-9276-F9E287F210F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9574" y="0"/>
            <a:ext cx="12956756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5079C0F-13ED-4C02-82D6-11053B1232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602" y="0"/>
            <a:ext cx="12956755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B10D8EED-7161-49CB-A7EF-0597045F6B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5312371" y="0"/>
            <a:ext cx="12956755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66982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5B5B19-A1C6-482F-B961-F63799CD51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2413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62046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5B9FFCC-8208-486D-AFC1-8600163191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16189" y="1931988"/>
            <a:ext cx="9775017" cy="117840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98814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6883B19-2AD1-4C73-8CCF-1493D262EA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91206" y="0"/>
            <a:ext cx="12191207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485911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DF0F3D-0924-47FE-BA60-DC1FCD82A6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26524" y="3226954"/>
            <a:ext cx="6038850" cy="726209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602188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504E941-C9B9-44A2-B568-EF3D6082C2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24382413" cy="750498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57366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CDBB586-CC24-4517-B209-C922CC620C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97063" y="5572125"/>
            <a:ext cx="6677025" cy="81438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42EA8FF-5C7F-442F-901D-33F51E80C6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303500" y="673100"/>
            <a:ext cx="9078913" cy="44164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750969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A087A43-E0FF-4153-9065-FEEF47614D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2309" y="4623758"/>
            <a:ext cx="6832600" cy="90922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055618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11">
            <a:extLst>
              <a:ext uri="{FF2B5EF4-FFF2-40B4-BE49-F238E27FC236}">
                <a16:creationId xmlns:a16="http://schemas.microsoft.com/office/drawing/2014/main" id="{2F196A6F-3017-433E-A1EA-F351BFC45A0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6663" y="5245100"/>
            <a:ext cx="5804741" cy="84709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6572619E-A82E-4201-9724-F337F2D61C4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293713" y="5244559"/>
            <a:ext cx="7522232" cy="393394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2896871-8673-487A-98B5-CB8428028C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4631" y="5244559"/>
            <a:ext cx="9092181" cy="393394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A72466AB-C87B-4958-BC81-E494805170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8595" y="7347237"/>
            <a:ext cx="4730922" cy="4593581"/>
          </a:xfrm>
          <a:prstGeom prst="flowChartConnector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0CEA1272-F1FE-48B8-8848-EB7F1524091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09172" y="1"/>
            <a:ext cx="7522232" cy="486472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806602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659846-1FE6-401A-8618-3ABA0CD665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95501" y="2625090"/>
            <a:ext cx="7487518" cy="84658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429009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157D29A-2AA4-4408-AF86-893406CA4E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34458" y="-1505481"/>
            <a:ext cx="16713496" cy="16726962"/>
          </a:xfrm>
          <a:prstGeom prst="flowChartConnector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880814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CEBC6C8-1DF8-4834-B69D-F543B1357D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50237" y="-1"/>
            <a:ext cx="5550586" cy="984948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827FE965-EBC2-4404-AB7E-5304B591B7B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27390" y="0"/>
            <a:ext cx="5550587" cy="984948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608758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BDD639B-F47E-471A-97C3-AB48102527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8344" y="1968644"/>
            <a:ext cx="10944570" cy="822613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C48B13E-B75C-45C3-85F6-300BD1231C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831033" y="1338041"/>
            <a:ext cx="5656977" cy="36374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455662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11BAE05-3B25-4301-857E-8AA2890E162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2831" y="6072996"/>
            <a:ext cx="22256750" cy="691829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679132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BECF08E-74E4-4C44-B223-1C66E490CF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66888" y="913711"/>
            <a:ext cx="5316682" cy="697083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F9A0A70-3F95-4469-8A5F-C2E53245DD7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66166" y="7884544"/>
            <a:ext cx="9534525" cy="505448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596F35B-41AB-4C05-8217-8E9ED97B69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607050" y="2863850"/>
            <a:ext cx="6194425" cy="60388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43981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CAED788-3E9A-4E1D-A273-B0ADCE0E20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27544" y="2242987"/>
            <a:ext cx="5917720" cy="74012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0051AA4A-1FE0-4733-9A06-73FB9707BD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137149" y="4448594"/>
            <a:ext cx="5917720" cy="74012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038899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84147FA6-5C25-4920-9AE9-B20A39B4A2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51712" y="0"/>
            <a:ext cx="7815681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94D3BB11-3DC5-40E0-975B-973B1B2B1A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7248" y="6858000"/>
            <a:ext cx="5159375" cy="608171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661058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DCEEEDB-23FE-4EA3-9D0B-A600117786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C9FDD90-F549-499A-AF91-B7B0912DF5E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95927" y="2243137"/>
            <a:ext cx="7556500" cy="92297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059284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2B7CEB72-4C8A-4A89-A805-4195F861CB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799344" y="4391856"/>
            <a:ext cx="13019829" cy="77724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3687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F564094A-7E61-45D5-AFF4-0D9DD5B8BF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222488" y="0"/>
            <a:ext cx="7159925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C7D74C04-EAC9-4FA6-B7A9-A40A3CD9C7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95" y="9023230"/>
            <a:ext cx="13578771" cy="469277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66697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946D308-C6E4-45A9-A7D5-F1C9327B02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214831" y="345056"/>
            <a:ext cx="4818361" cy="1302588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CC80D7E-C6E4-456F-A5D3-581DE461F85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836675" y="345056"/>
            <a:ext cx="6157912" cy="826332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A55D000-2F19-40B5-A76B-B08DEC12BF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02575" y="4365624"/>
            <a:ext cx="4691063" cy="900531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362070E-B873-4A5B-B1A4-5A6546E42B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9221" y="345056"/>
            <a:ext cx="12244417" cy="377926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AA84030-D96C-4C4A-BA1B-3FA32D698F6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9221" y="8850314"/>
            <a:ext cx="7310317" cy="45212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344356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58AE369-5ACA-4610-A5C0-4565BAB905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65462" y="1362973"/>
            <a:ext cx="12192000" cy="838358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15332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5">
            <a:extLst>
              <a:ext uri="{FF2B5EF4-FFF2-40B4-BE49-F238E27FC236}">
                <a16:creationId xmlns:a16="http://schemas.microsoft.com/office/drawing/2014/main" id="{810D9C82-6BE2-46C0-A609-65416A1D24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65106" y="3674853"/>
            <a:ext cx="5332619" cy="10714007"/>
          </a:xfrm>
          <a:custGeom>
            <a:avLst/>
            <a:gdLst>
              <a:gd name="connsiteX0" fmla="*/ 789411 w 6663269"/>
              <a:gd name="connsiteY0" fmla="*/ 0 h 14435655"/>
              <a:gd name="connsiteX1" fmla="*/ 981125 w 6663269"/>
              <a:gd name="connsiteY1" fmla="*/ 0 h 14435655"/>
              <a:gd name="connsiteX2" fmla="*/ 1365358 w 6663269"/>
              <a:gd name="connsiteY2" fmla="*/ 0 h 14435655"/>
              <a:gd name="connsiteX3" fmla="*/ 1408051 w 6663269"/>
              <a:gd name="connsiteY3" fmla="*/ 7250 h 14435655"/>
              <a:gd name="connsiteX4" fmla="*/ 1437049 w 6663269"/>
              <a:gd name="connsiteY4" fmla="*/ 20945 h 14435655"/>
              <a:gd name="connsiteX5" fmla="*/ 1450743 w 6663269"/>
              <a:gd name="connsiteY5" fmla="*/ 49945 h 14435655"/>
              <a:gd name="connsiteX6" fmla="*/ 1465243 w 6663269"/>
              <a:gd name="connsiteY6" fmla="*/ 92640 h 14435655"/>
              <a:gd name="connsiteX7" fmla="*/ 1465243 w 6663269"/>
              <a:gd name="connsiteY7" fmla="*/ 156279 h 14435655"/>
              <a:gd name="connsiteX8" fmla="*/ 1472492 w 6663269"/>
              <a:gd name="connsiteY8" fmla="*/ 220724 h 14435655"/>
              <a:gd name="connsiteX9" fmla="*/ 1493436 w 6663269"/>
              <a:gd name="connsiteY9" fmla="*/ 277113 h 14435655"/>
              <a:gd name="connsiteX10" fmla="*/ 1521629 w 6663269"/>
              <a:gd name="connsiteY10" fmla="*/ 334308 h 14435655"/>
              <a:gd name="connsiteX11" fmla="*/ 1550628 w 6663269"/>
              <a:gd name="connsiteY11" fmla="*/ 383447 h 14435655"/>
              <a:gd name="connsiteX12" fmla="*/ 1593321 w 6663269"/>
              <a:gd name="connsiteY12" fmla="*/ 426142 h 14435655"/>
              <a:gd name="connsiteX13" fmla="*/ 1643263 w 6663269"/>
              <a:gd name="connsiteY13" fmla="*/ 462392 h 14435655"/>
              <a:gd name="connsiteX14" fmla="*/ 1692399 w 6663269"/>
              <a:gd name="connsiteY14" fmla="*/ 490587 h 14435655"/>
              <a:gd name="connsiteX15" fmla="*/ 1749591 w 6663269"/>
              <a:gd name="connsiteY15" fmla="*/ 511531 h 14435655"/>
              <a:gd name="connsiteX16" fmla="*/ 1813228 w 6663269"/>
              <a:gd name="connsiteY16" fmla="*/ 526032 h 14435655"/>
              <a:gd name="connsiteX17" fmla="*/ 1920362 w 6663269"/>
              <a:gd name="connsiteY17" fmla="*/ 533282 h 14435655"/>
              <a:gd name="connsiteX18" fmla="*/ 4742907 w 6663269"/>
              <a:gd name="connsiteY18" fmla="*/ 526032 h 14435655"/>
              <a:gd name="connsiteX19" fmla="*/ 4821043 w 6663269"/>
              <a:gd name="connsiteY19" fmla="*/ 526032 h 14435655"/>
              <a:gd name="connsiteX20" fmla="*/ 4899179 w 6663269"/>
              <a:gd name="connsiteY20" fmla="*/ 511531 h 14435655"/>
              <a:gd name="connsiteX21" fmla="*/ 4963621 w 6663269"/>
              <a:gd name="connsiteY21" fmla="*/ 497837 h 14435655"/>
              <a:gd name="connsiteX22" fmla="*/ 5013563 w 6663269"/>
              <a:gd name="connsiteY22" fmla="*/ 468837 h 14435655"/>
              <a:gd name="connsiteX23" fmla="*/ 5062699 w 6663269"/>
              <a:gd name="connsiteY23" fmla="*/ 433392 h 14435655"/>
              <a:gd name="connsiteX24" fmla="*/ 5105393 w 6663269"/>
              <a:gd name="connsiteY24" fmla="*/ 390697 h 14435655"/>
              <a:gd name="connsiteX25" fmla="*/ 5141641 w 6663269"/>
              <a:gd name="connsiteY25" fmla="*/ 341558 h 14435655"/>
              <a:gd name="connsiteX26" fmla="*/ 5162585 w 6663269"/>
              <a:gd name="connsiteY26" fmla="*/ 291613 h 14435655"/>
              <a:gd name="connsiteX27" fmla="*/ 5184333 w 6663269"/>
              <a:gd name="connsiteY27" fmla="*/ 234418 h 14435655"/>
              <a:gd name="connsiteX28" fmla="*/ 5198027 w 6663269"/>
              <a:gd name="connsiteY28" fmla="*/ 170779 h 14435655"/>
              <a:gd name="connsiteX29" fmla="*/ 5205277 w 6663269"/>
              <a:gd name="connsiteY29" fmla="*/ 85390 h 14435655"/>
              <a:gd name="connsiteX30" fmla="*/ 5212525 w 6663269"/>
              <a:gd name="connsiteY30" fmla="*/ 49945 h 14435655"/>
              <a:gd name="connsiteX31" fmla="*/ 5226221 w 6663269"/>
              <a:gd name="connsiteY31" fmla="*/ 20945 h 14435655"/>
              <a:gd name="connsiteX32" fmla="*/ 5255219 w 6663269"/>
              <a:gd name="connsiteY32" fmla="*/ 7250 h 14435655"/>
              <a:gd name="connsiteX33" fmla="*/ 5297911 w 6663269"/>
              <a:gd name="connsiteY33" fmla="*/ 0 h 14435655"/>
              <a:gd name="connsiteX34" fmla="*/ 5674895 w 6663269"/>
              <a:gd name="connsiteY34" fmla="*/ 0 h 14435655"/>
              <a:gd name="connsiteX35" fmla="*/ 5859359 w 6663269"/>
              <a:gd name="connsiteY35" fmla="*/ 0 h 14435655"/>
              <a:gd name="connsiteX36" fmla="*/ 6044629 w 6663269"/>
              <a:gd name="connsiteY36" fmla="*/ 14500 h 14435655"/>
              <a:gd name="connsiteX37" fmla="*/ 6108265 w 6663269"/>
              <a:gd name="connsiteY37" fmla="*/ 20945 h 14435655"/>
              <a:gd name="connsiteX38" fmla="*/ 6172707 w 6663269"/>
              <a:gd name="connsiteY38" fmla="*/ 35445 h 14435655"/>
              <a:gd name="connsiteX39" fmla="*/ 6229093 w 6663269"/>
              <a:gd name="connsiteY39" fmla="*/ 49945 h 14435655"/>
              <a:gd name="connsiteX40" fmla="*/ 6286285 w 6663269"/>
              <a:gd name="connsiteY40" fmla="*/ 70890 h 14435655"/>
              <a:gd name="connsiteX41" fmla="*/ 6343477 w 6663269"/>
              <a:gd name="connsiteY41" fmla="*/ 99890 h 14435655"/>
              <a:gd name="connsiteX42" fmla="*/ 6386171 w 6663269"/>
              <a:gd name="connsiteY42" fmla="*/ 128084 h 14435655"/>
              <a:gd name="connsiteX43" fmla="*/ 6435307 w 6663269"/>
              <a:gd name="connsiteY43" fmla="*/ 163529 h 14435655"/>
              <a:gd name="connsiteX44" fmla="*/ 6471555 w 6663269"/>
              <a:gd name="connsiteY44" fmla="*/ 206224 h 14435655"/>
              <a:gd name="connsiteX45" fmla="*/ 6514249 w 6663269"/>
              <a:gd name="connsiteY45" fmla="*/ 248919 h 14435655"/>
              <a:gd name="connsiteX46" fmla="*/ 6542441 w 6663269"/>
              <a:gd name="connsiteY46" fmla="*/ 291613 h 14435655"/>
              <a:gd name="connsiteX47" fmla="*/ 6570635 w 6663269"/>
              <a:gd name="connsiteY47" fmla="*/ 341558 h 14435655"/>
              <a:gd name="connsiteX48" fmla="*/ 6599633 w 6663269"/>
              <a:gd name="connsiteY48" fmla="*/ 397947 h 14435655"/>
              <a:gd name="connsiteX49" fmla="*/ 6620577 w 6663269"/>
              <a:gd name="connsiteY49" fmla="*/ 455142 h 14435655"/>
              <a:gd name="connsiteX50" fmla="*/ 6635077 w 6663269"/>
              <a:gd name="connsiteY50" fmla="*/ 511531 h 14435655"/>
              <a:gd name="connsiteX51" fmla="*/ 6648769 w 6663269"/>
              <a:gd name="connsiteY51" fmla="*/ 575976 h 14435655"/>
              <a:gd name="connsiteX52" fmla="*/ 6656021 w 6663269"/>
              <a:gd name="connsiteY52" fmla="*/ 639616 h 14435655"/>
              <a:gd name="connsiteX53" fmla="*/ 6663269 w 6663269"/>
              <a:gd name="connsiteY53" fmla="*/ 753200 h 14435655"/>
              <a:gd name="connsiteX54" fmla="*/ 6663269 w 6663269"/>
              <a:gd name="connsiteY54" fmla="*/ 860339 h 14435655"/>
              <a:gd name="connsiteX55" fmla="*/ 6663269 w 6663269"/>
              <a:gd name="connsiteY55" fmla="*/ 13575316 h 14435655"/>
              <a:gd name="connsiteX56" fmla="*/ 6663269 w 6663269"/>
              <a:gd name="connsiteY56" fmla="*/ 13738845 h 14435655"/>
              <a:gd name="connsiteX57" fmla="*/ 6648769 w 6663269"/>
              <a:gd name="connsiteY57" fmla="*/ 13816984 h 14435655"/>
              <a:gd name="connsiteX58" fmla="*/ 6642325 w 6663269"/>
              <a:gd name="connsiteY58" fmla="*/ 13902374 h 14435655"/>
              <a:gd name="connsiteX59" fmla="*/ 6613327 w 6663269"/>
              <a:gd name="connsiteY59" fmla="*/ 14002264 h 14435655"/>
              <a:gd name="connsiteX60" fmla="*/ 6570635 w 6663269"/>
              <a:gd name="connsiteY60" fmla="*/ 14101348 h 14435655"/>
              <a:gd name="connsiteX61" fmla="*/ 6514249 w 6663269"/>
              <a:gd name="connsiteY61" fmla="*/ 14186737 h 14435655"/>
              <a:gd name="connsiteX62" fmla="*/ 6442557 w 6663269"/>
              <a:gd name="connsiteY62" fmla="*/ 14257626 h 14435655"/>
              <a:gd name="connsiteX63" fmla="*/ 6364421 w 6663269"/>
              <a:gd name="connsiteY63" fmla="*/ 14322071 h 14435655"/>
              <a:gd name="connsiteX64" fmla="*/ 6271787 w 6663269"/>
              <a:gd name="connsiteY64" fmla="*/ 14372016 h 14435655"/>
              <a:gd name="connsiteX65" fmla="*/ 6172707 w 6663269"/>
              <a:gd name="connsiteY65" fmla="*/ 14407461 h 14435655"/>
              <a:gd name="connsiteX66" fmla="*/ 6065573 w 6663269"/>
              <a:gd name="connsiteY66" fmla="*/ 14421155 h 14435655"/>
              <a:gd name="connsiteX67" fmla="*/ 5959245 w 6663269"/>
              <a:gd name="connsiteY67" fmla="*/ 14435655 h 14435655"/>
              <a:gd name="connsiteX68" fmla="*/ 5845665 w 6663269"/>
              <a:gd name="connsiteY68" fmla="*/ 14435655 h 14435655"/>
              <a:gd name="connsiteX69" fmla="*/ 796660 w 6663269"/>
              <a:gd name="connsiteY69" fmla="*/ 14435655 h 14435655"/>
              <a:gd name="connsiteX70" fmla="*/ 654083 w 6663269"/>
              <a:gd name="connsiteY70" fmla="*/ 14428405 h 14435655"/>
              <a:gd name="connsiteX71" fmla="*/ 583197 w 6663269"/>
              <a:gd name="connsiteY71" fmla="*/ 14421155 h 14435655"/>
              <a:gd name="connsiteX72" fmla="*/ 519561 w 6663269"/>
              <a:gd name="connsiteY72" fmla="*/ 14407461 h 14435655"/>
              <a:gd name="connsiteX73" fmla="*/ 412427 w 6663269"/>
              <a:gd name="connsiteY73" fmla="*/ 14378461 h 14435655"/>
              <a:gd name="connsiteX74" fmla="*/ 319792 w 6663269"/>
              <a:gd name="connsiteY74" fmla="*/ 14329321 h 14435655"/>
              <a:gd name="connsiteX75" fmla="*/ 234407 w 6663269"/>
              <a:gd name="connsiteY75" fmla="*/ 14272127 h 14435655"/>
              <a:gd name="connsiteX76" fmla="*/ 163521 w 6663269"/>
              <a:gd name="connsiteY76" fmla="*/ 14208487 h 14435655"/>
              <a:gd name="connsiteX77" fmla="*/ 106329 w 6663269"/>
              <a:gd name="connsiteY77" fmla="*/ 14123098 h 14435655"/>
              <a:gd name="connsiteX78" fmla="*/ 63636 w 6663269"/>
              <a:gd name="connsiteY78" fmla="*/ 14037708 h 14435655"/>
              <a:gd name="connsiteX79" fmla="*/ 28193 w 6663269"/>
              <a:gd name="connsiteY79" fmla="*/ 13937819 h 14435655"/>
              <a:gd name="connsiteX80" fmla="*/ 14499 w 6663269"/>
              <a:gd name="connsiteY80" fmla="*/ 13824235 h 14435655"/>
              <a:gd name="connsiteX81" fmla="*/ 0 w 6663269"/>
              <a:gd name="connsiteY81" fmla="*/ 13653456 h 14435655"/>
              <a:gd name="connsiteX82" fmla="*/ 0 w 6663269"/>
              <a:gd name="connsiteY82" fmla="*/ 13489927 h 14435655"/>
              <a:gd name="connsiteX83" fmla="*/ 0 w 6663269"/>
              <a:gd name="connsiteY83" fmla="*/ 7221050 h 14435655"/>
              <a:gd name="connsiteX84" fmla="*/ 0 w 6663269"/>
              <a:gd name="connsiteY84" fmla="*/ 888534 h 14435655"/>
              <a:gd name="connsiteX85" fmla="*/ 7250 w 6663269"/>
              <a:gd name="connsiteY85" fmla="*/ 704061 h 14435655"/>
              <a:gd name="connsiteX86" fmla="*/ 14499 w 6663269"/>
              <a:gd name="connsiteY86" fmla="*/ 611421 h 14435655"/>
              <a:gd name="connsiteX87" fmla="*/ 28193 w 6663269"/>
              <a:gd name="connsiteY87" fmla="*/ 526032 h 14435655"/>
              <a:gd name="connsiteX88" fmla="*/ 57192 w 6663269"/>
              <a:gd name="connsiteY88" fmla="*/ 419698 h 14435655"/>
              <a:gd name="connsiteX89" fmla="*/ 99885 w 6663269"/>
              <a:gd name="connsiteY89" fmla="*/ 327058 h 14435655"/>
              <a:gd name="connsiteX90" fmla="*/ 156271 w 6663269"/>
              <a:gd name="connsiteY90" fmla="*/ 241669 h 14435655"/>
              <a:gd name="connsiteX91" fmla="*/ 220713 w 6663269"/>
              <a:gd name="connsiteY91" fmla="*/ 170779 h 14435655"/>
              <a:gd name="connsiteX92" fmla="*/ 298848 w 6663269"/>
              <a:gd name="connsiteY92" fmla="*/ 106334 h 14435655"/>
              <a:gd name="connsiteX93" fmla="*/ 348791 w 6663269"/>
              <a:gd name="connsiteY93" fmla="*/ 85390 h 14435655"/>
              <a:gd name="connsiteX94" fmla="*/ 391483 w 6663269"/>
              <a:gd name="connsiteY94" fmla="*/ 63640 h 14435655"/>
              <a:gd name="connsiteX95" fmla="*/ 440620 w 6663269"/>
              <a:gd name="connsiteY95" fmla="*/ 42695 h 14435655"/>
              <a:gd name="connsiteX96" fmla="*/ 490562 w 6663269"/>
              <a:gd name="connsiteY96" fmla="*/ 28195 h 14435655"/>
              <a:gd name="connsiteX97" fmla="*/ 547754 w 6663269"/>
              <a:gd name="connsiteY97" fmla="*/ 20945 h 14435655"/>
              <a:gd name="connsiteX98" fmla="*/ 597697 w 6663269"/>
              <a:gd name="connsiteY98" fmla="*/ 14500 h 14435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663269" h="14435655">
                <a:moveTo>
                  <a:pt x="789411" y="0"/>
                </a:moveTo>
                <a:lnTo>
                  <a:pt x="981125" y="0"/>
                </a:lnTo>
                <a:lnTo>
                  <a:pt x="1365358" y="0"/>
                </a:lnTo>
                <a:lnTo>
                  <a:pt x="1408051" y="7250"/>
                </a:lnTo>
                <a:lnTo>
                  <a:pt x="1437049" y="20945"/>
                </a:lnTo>
                <a:lnTo>
                  <a:pt x="1450743" y="49945"/>
                </a:lnTo>
                <a:lnTo>
                  <a:pt x="1465243" y="92640"/>
                </a:lnTo>
                <a:lnTo>
                  <a:pt x="1465243" y="156279"/>
                </a:lnTo>
                <a:lnTo>
                  <a:pt x="1472492" y="220724"/>
                </a:lnTo>
                <a:lnTo>
                  <a:pt x="1493436" y="277113"/>
                </a:lnTo>
                <a:lnTo>
                  <a:pt x="1521629" y="334308"/>
                </a:lnTo>
                <a:lnTo>
                  <a:pt x="1550628" y="383447"/>
                </a:lnTo>
                <a:lnTo>
                  <a:pt x="1593321" y="426142"/>
                </a:lnTo>
                <a:lnTo>
                  <a:pt x="1643263" y="462392"/>
                </a:lnTo>
                <a:lnTo>
                  <a:pt x="1692399" y="490587"/>
                </a:lnTo>
                <a:lnTo>
                  <a:pt x="1749591" y="511531"/>
                </a:lnTo>
                <a:lnTo>
                  <a:pt x="1813228" y="526032"/>
                </a:lnTo>
                <a:lnTo>
                  <a:pt x="1920362" y="533282"/>
                </a:lnTo>
                <a:lnTo>
                  <a:pt x="4742907" y="526032"/>
                </a:lnTo>
                <a:lnTo>
                  <a:pt x="4821043" y="526032"/>
                </a:lnTo>
                <a:lnTo>
                  <a:pt x="4899179" y="511531"/>
                </a:lnTo>
                <a:lnTo>
                  <a:pt x="4963621" y="497837"/>
                </a:lnTo>
                <a:lnTo>
                  <a:pt x="5013563" y="468837"/>
                </a:lnTo>
                <a:lnTo>
                  <a:pt x="5062699" y="433392"/>
                </a:lnTo>
                <a:lnTo>
                  <a:pt x="5105393" y="390697"/>
                </a:lnTo>
                <a:lnTo>
                  <a:pt x="5141641" y="341558"/>
                </a:lnTo>
                <a:lnTo>
                  <a:pt x="5162585" y="291613"/>
                </a:lnTo>
                <a:lnTo>
                  <a:pt x="5184333" y="234418"/>
                </a:lnTo>
                <a:lnTo>
                  <a:pt x="5198027" y="170779"/>
                </a:lnTo>
                <a:lnTo>
                  <a:pt x="5205277" y="85390"/>
                </a:lnTo>
                <a:lnTo>
                  <a:pt x="5212525" y="49945"/>
                </a:lnTo>
                <a:lnTo>
                  <a:pt x="5226221" y="20945"/>
                </a:lnTo>
                <a:lnTo>
                  <a:pt x="5255219" y="7250"/>
                </a:lnTo>
                <a:lnTo>
                  <a:pt x="5297911" y="0"/>
                </a:lnTo>
                <a:lnTo>
                  <a:pt x="5674895" y="0"/>
                </a:lnTo>
                <a:lnTo>
                  <a:pt x="5859359" y="0"/>
                </a:lnTo>
                <a:lnTo>
                  <a:pt x="6044629" y="14500"/>
                </a:lnTo>
                <a:lnTo>
                  <a:pt x="6108265" y="20945"/>
                </a:lnTo>
                <a:lnTo>
                  <a:pt x="6172707" y="35445"/>
                </a:lnTo>
                <a:lnTo>
                  <a:pt x="6229093" y="49945"/>
                </a:lnTo>
                <a:lnTo>
                  <a:pt x="6286285" y="70890"/>
                </a:lnTo>
                <a:lnTo>
                  <a:pt x="6343477" y="99890"/>
                </a:lnTo>
                <a:lnTo>
                  <a:pt x="6386171" y="128084"/>
                </a:lnTo>
                <a:lnTo>
                  <a:pt x="6435307" y="163529"/>
                </a:lnTo>
                <a:lnTo>
                  <a:pt x="6471555" y="206224"/>
                </a:lnTo>
                <a:lnTo>
                  <a:pt x="6514249" y="248919"/>
                </a:lnTo>
                <a:lnTo>
                  <a:pt x="6542441" y="291613"/>
                </a:lnTo>
                <a:lnTo>
                  <a:pt x="6570635" y="341558"/>
                </a:lnTo>
                <a:lnTo>
                  <a:pt x="6599633" y="397947"/>
                </a:lnTo>
                <a:lnTo>
                  <a:pt x="6620577" y="455142"/>
                </a:lnTo>
                <a:lnTo>
                  <a:pt x="6635077" y="511531"/>
                </a:lnTo>
                <a:lnTo>
                  <a:pt x="6648769" y="575976"/>
                </a:lnTo>
                <a:lnTo>
                  <a:pt x="6656021" y="639616"/>
                </a:lnTo>
                <a:lnTo>
                  <a:pt x="6663269" y="753200"/>
                </a:lnTo>
                <a:lnTo>
                  <a:pt x="6663269" y="860339"/>
                </a:lnTo>
                <a:lnTo>
                  <a:pt x="6663269" y="13575316"/>
                </a:lnTo>
                <a:lnTo>
                  <a:pt x="6663269" y="13738845"/>
                </a:lnTo>
                <a:lnTo>
                  <a:pt x="6648769" y="13816984"/>
                </a:lnTo>
                <a:lnTo>
                  <a:pt x="6642325" y="13902374"/>
                </a:lnTo>
                <a:lnTo>
                  <a:pt x="6613327" y="14002264"/>
                </a:lnTo>
                <a:lnTo>
                  <a:pt x="6570635" y="14101348"/>
                </a:lnTo>
                <a:lnTo>
                  <a:pt x="6514249" y="14186737"/>
                </a:lnTo>
                <a:lnTo>
                  <a:pt x="6442557" y="14257626"/>
                </a:lnTo>
                <a:lnTo>
                  <a:pt x="6364421" y="14322071"/>
                </a:lnTo>
                <a:lnTo>
                  <a:pt x="6271787" y="14372016"/>
                </a:lnTo>
                <a:lnTo>
                  <a:pt x="6172707" y="14407461"/>
                </a:lnTo>
                <a:lnTo>
                  <a:pt x="6065573" y="14421155"/>
                </a:lnTo>
                <a:lnTo>
                  <a:pt x="5959245" y="14435655"/>
                </a:lnTo>
                <a:lnTo>
                  <a:pt x="5845665" y="14435655"/>
                </a:lnTo>
                <a:lnTo>
                  <a:pt x="796660" y="14435655"/>
                </a:lnTo>
                <a:lnTo>
                  <a:pt x="654083" y="14428405"/>
                </a:lnTo>
                <a:lnTo>
                  <a:pt x="583197" y="14421155"/>
                </a:lnTo>
                <a:lnTo>
                  <a:pt x="519561" y="14407461"/>
                </a:lnTo>
                <a:lnTo>
                  <a:pt x="412427" y="14378461"/>
                </a:lnTo>
                <a:lnTo>
                  <a:pt x="319792" y="14329321"/>
                </a:lnTo>
                <a:lnTo>
                  <a:pt x="234407" y="14272127"/>
                </a:lnTo>
                <a:lnTo>
                  <a:pt x="163521" y="14208487"/>
                </a:lnTo>
                <a:lnTo>
                  <a:pt x="106329" y="14123098"/>
                </a:lnTo>
                <a:lnTo>
                  <a:pt x="63636" y="14037708"/>
                </a:lnTo>
                <a:lnTo>
                  <a:pt x="28193" y="13937819"/>
                </a:lnTo>
                <a:lnTo>
                  <a:pt x="14499" y="13824235"/>
                </a:lnTo>
                <a:lnTo>
                  <a:pt x="0" y="13653456"/>
                </a:lnTo>
                <a:lnTo>
                  <a:pt x="0" y="13489927"/>
                </a:lnTo>
                <a:lnTo>
                  <a:pt x="0" y="7221050"/>
                </a:lnTo>
                <a:lnTo>
                  <a:pt x="0" y="888534"/>
                </a:lnTo>
                <a:lnTo>
                  <a:pt x="7250" y="704061"/>
                </a:lnTo>
                <a:lnTo>
                  <a:pt x="14499" y="611421"/>
                </a:lnTo>
                <a:lnTo>
                  <a:pt x="28193" y="526032"/>
                </a:lnTo>
                <a:lnTo>
                  <a:pt x="57192" y="419698"/>
                </a:lnTo>
                <a:lnTo>
                  <a:pt x="99885" y="327058"/>
                </a:lnTo>
                <a:lnTo>
                  <a:pt x="156271" y="241669"/>
                </a:lnTo>
                <a:lnTo>
                  <a:pt x="220713" y="170779"/>
                </a:lnTo>
                <a:lnTo>
                  <a:pt x="298848" y="106334"/>
                </a:lnTo>
                <a:lnTo>
                  <a:pt x="348791" y="85390"/>
                </a:lnTo>
                <a:lnTo>
                  <a:pt x="391483" y="63640"/>
                </a:lnTo>
                <a:lnTo>
                  <a:pt x="440620" y="42695"/>
                </a:lnTo>
                <a:lnTo>
                  <a:pt x="490562" y="28195"/>
                </a:lnTo>
                <a:lnTo>
                  <a:pt x="547754" y="20945"/>
                </a:lnTo>
                <a:lnTo>
                  <a:pt x="597697" y="145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432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5">
            <a:extLst>
              <a:ext uri="{FF2B5EF4-FFF2-40B4-BE49-F238E27FC236}">
                <a16:creationId xmlns:a16="http://schemas.microsoft.com/office/drawing/2014/main" id="{E2FC81A8-F281-4ADF-A2FB-4D91BB7577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5176" y="1500996"/>
            <a:ext cx="5332619" cy="10714007"/>
          </a:xfrm>
          <a:custGeom>
            <a:avLst/>
            <a:gdLst>
              <a:gd name="connsiteX0" fmla="*/ 789411 w 6663269"/>
              <a:gd name="connsiteY0" fmla="*/ 0 h 14435655"/>
              <a:gd name="connsiteX1" fmla="*/ 981125 w 6663269"/>
              <a:gd name="connsiteY1" fmla="*/ 0 h 14435655"/>
              <a:gd name="connsiteX2" fmla="*/ 1365358 w 6663269"/>
              <a:gd name="connsiteY2" fmla="*/ 0 h 14435655"/>
              <a:gd name="connsiteX3" fmla="*/ 1408051 w 6663269"/>
              <a:gd name="connsiteY3" fmla="*/ 7250 h 14435655"/>
              <a:gd name="connsiteX4" fmla="*/ 1437049 w 6663269"/>
              <a:gd name="connsiteY4" fmla="*/ 20945 h 14435655"/>
              <a:gd name="connsiteX5" fmla="*/ 1450743 w 6663269"/>
              <a:gd name="connsiteY5" fmla="*/ 49945 h 14435655"/>
              <a:gd name="connsiteX6" fmla="*/ 1465243 w 6663269"/>
              <a:gd name="connsiteY6" fmla="*/ 92640 h 14435655"/>
              <a:gd name="connsiteX7" fmla="*/ 1465243 w 6663269"/>
              <a:gd name="connsiteY7" fmla="*/ 156279 h 14435655"/>
              <a:gd name="connsiteX8" fmla="*/ 1472492 w 6663269"/>
              <a:gd name="connsiteY8" fmla="*/ 220724 h 14435655"/>
              <a:gd name="connsiteX9" fmla="*/ 1493436 w 6663269"/>
              <a:gd name="connsiteY9" fmla="*/ 277113 h 14435655"/>
              <a:gd name="connsiteX10" fmla="*/ 1521629 w 6663269"/>
              <a:gd name="connsiteY10" fmla="*/ 334308 h 14435655"/>
              <a:gd name="connsiteX11" fmla="*/ 1550628 w 6663269"/>
              <a:gd name="connsiteY11" fmla="*/ 383447 h 14435655"/>
              <a:gd name="connsiteX12" fmla="*/ 1593321 w 6663269"/>
              <a:gd name="connsiteY12" fmla="*/ 426142 h 14435655"/>
              <a:gd name="connsiteX13" fmla="*/ 1643263 w 6663269"/>
              <a:gd name="connsiteY13" fmla="*/ 462392 h 14435655"/>
              <a:gd name="connsiteX14" fmla="*/ 1692399 w 6663269"/>
              <a:gd name="connsiteY14" fmla="*/ 490587 h 14435655"/>
              <a:gd name="connsiteX15" fmla="*/ 1749591 w 6663269"/>
              <a:gd name="connsiteY15" fmla="*/ 511531 h 14435655"/>
              <a:gd name="connsiteX16" fmla="*/ 1813228 w 6663269"/>
              <a:gd name="connsiteY16" fmla="*/ 526032 h 14435655"/>
              <a:gd name="connsiteX17" fmla="*/ 1920362 w 6663269"/>
              <a:gd name="connsiteY17" fmla="*/ 533282 h 14435655"/>
              <a:gd name="connsiteX18" fmla="*/ 4742907 w 6663269"/>
              <a:gd name="connsiteY18" fmla="*/ 526032 h 14435655"/>
              <a:gd name="connsiteX19" fmla="*/ 4821043 w 6663269"/>
              <a:gd name="connsiteY19" fmla="*/ 526032 h 14435655"/>
              <a:gd name="connsiteX20" fmla="*/ 4899179 w 6663269"/>
              <a:gd name="connsiteY20" fmla="*/ 511531 h 14435655"/>
              <a:gd name="connsiteX21" fmla="*/ 4963621 w 6663269"/>
              <a:gd name="connsiteY21" fmla="*/ 497837 h 14435655"/>
              <a:gd name="connsiteX22" fmla="*/ 5013563 w 6663269"/>
              <a:gd name="connsiteY22" fmla="*/ 468837 h 14435655"/>
              <a:gd name="connsiteX23" fmla="*/ 5062699 w 6663269"/>
              <a:gd name="connsiteY23" fmla="*/ 433392 h 14435655"/>
              <a:gd name="connsiteX24" fmla="*/ 5105393 w 6663269"/>
              <a:gd name="connsiteY24" fmla="*/ 390697 h 14435655"/>
              <a:gd name="connsiteX25" fmla="*/ 5141641 w 6663269"/>
              <a:gd name="connsiteY25" fmla="*/ 341558 h 14435655"/>
              <a:gd name="connsiteX26" fmla="*/ 5162585 w 6663269"/>
              <a:gd name="connsiteY26" fmla="*/ 291613 h 14435655"/>
              <a:gd name="connsiteX27" fmla="*/ 5184333 w 6663269"/>
              <a:gd name="connsiteY27" fmla="*/ 234418 h 14435655"/>
              <a:gd name="connsiteX28" fmla="*/ 5198027 w 6663269"/>
              <a:gd name="connsiteY28" fmla="*/ 170779 h 14435655"/>
              <a:gd name="connsiteX29" fmla="*/ 5205277 w 6663269"/>
              <a:gd name="connsiteY29" fmla="*/ 85390 h 14435655"/>
              <a:gd name="connsiteX30" fmla="*/ 5212525 w 6663269"/>
              <a:gd name="connsiteY30" fmla="*/ 49945 h 14435655"/>
              <a:gd name="connsiteX31" fmla="*/ 5226221 w 6663269"/>
              <a:gd name="connsiteY31" fmla="*/ 20945 h 14435655"/>
              <a:gd name="connsiteX32" fmla="*/ 5255219 w 6663269"/>
              <a:gd name="connsiteY32" fmla="*/ 7250 h 14435655"/>
              <a:gd name="connsiteX33" fmla="*/ 5297911 w 6663269"/>
              <a:gd name="connsiteY33" fmla="*/ 0 h 14435655"/>
              <a:gd name="connsiteX34" fmla="*/ 5674895 w 6663269"/>
              <a:gd name="connsiteY34" fmla="*/ 0 h 14435655"/>
              <a:gd name="connsiteX35" fmla="*/ 5859359 w 6663269"/>
              <a:gd name="connsiteY35" fmla="*/ 0 h 14435655"/>
              <a:gd name="connsiteX36" fmla="*/ 6044629 w 6663269"/>
              <a:gd name="connsiteY36" fmla="*/ 14500 h 14435655"/>
              <a:gd name="connsiteX37" fmla="*/ 6108265 w 6663269"/>
              <a:gd name="connsiteY37" fmla="*/ 20945 h 14435655"/>
              <a:gd name="connsiteX38" fmla="*/ 6172707 w 6663269"/>
              <a:gd name="connsiteY38" fmla="*/ 35445 h 14435655"/>
              <a:gd name="connsiteX39" fmla="*/ 6229093 w 6663269"/>
              <a:gd name="connsiteY39" fmla="*/ 49945 h 14435655"/>
              <a:gd name="connsiteX40" fmla="*/ 6286285 w 6663269"/>
              <a:gd name="connsiteY40" fmla="*/ 70890 h 14435655"/>
              <a:gd name="connsiteX41" fmla="*/ 6343477 w 6663269"/>
              <a:gd name="connsiteY41" fmla="*/ 99890 h 14435655"/>
              <a:gd name="connsiteX42" fmla="*/ 6386171 w 6663269"/>
              <a:gd name="connsiteY42" fmla="*/ 128084 h 14435655"/>
              <a:gd name="connsiteX43" fmla="*/ 6435307 w 6663269"/>
              <a:gd name="connsiteY43" fmla="*/ 163529 h 14435655"/>
              <a:gd name="connsiteX44" fmla="*/ 6471555 w 6663269"/>
              <a:gd name="connsiteY44" fmla="*/ 206224 h 14435655"/>
              <a:gd name="connsiteX45" fmla="*/ 6514249 w 6663269"/>
              <a:gd name="connsiteY45" fmla="*/ 248919 h 14435655"/>
              <a:gd name="connsiteX46" fmla="*/ 6542441 w 6663269"/>
              <a:gd name="connsiteY46" fmla="*/ 291613 h 14435655"/>
              <a:gd name="connsiteX47" fmla="*/ 6570635 w 6663269"/>
              <a:gd name="connsiteY47" fmla="*/ 341558 h 14435655"/>
              <a:gd name="connsiteX48" fmla="*/ 6599633 w 6663269"/>
              <a:gd name="connsiteY48" fmla="*/ 397947 h 14435655"/>
              <a:gd name="connsiteX49" fmla="*/ 6620577 w 6663269"/>
              <a:gd name="connsiteY49" fmla="*/ 455142 h 14435655"/>
              <a:gd name="connsiteX50" fmla="*/ 6635077 w 6663269"/>
              <a:gd name="connsiteY50" fmla="*/ 511531 h 14435655"/>
              <a:gd name="connsiteX51" fmla="*/ 6648769 w 6663269"/>
              <a:gd name="connsiteY51" fmla="*/ 575976 h 14435655"/>
              <a:gd name="connsiteX52" fmla="*/ 6656021 w 6663269"/>
              <a:gd name="connsiteY52" fmla="*/ 639616 h 14435655"/>
              <a:gd name="connsiteX53" fmla="*/ 6663269 w 6663269"/>
              <a:gd name="connsiteY53" fmla="*/ 753200 h 14435655"/>
              <a:gd name="connsiteX54" fmla="*/ 6663269 w 6663269"/>
              <a:gd name="connsiteY54" fmla="*/ 860339 h 14435655"/>
              <a:gd name="connsiteX55" fmla="*/ 6663269 w 6663269"/>
              <a:gd name="connsiteY55" fmla="*/ 13575316 h 14435655"/>
              <a:gd name="connsiteX56" fmla="*/ 6663269 w 6663269"/>
              <a:gd name="connsiteY56" fmla="*/ 13738845 h 14435655"/>
              <a:gd name="connsiteX57" fmla="*/ 6648769 w 6663269"/>
              <a:gd name="connsiteY57" fmla="*/ 13816984 h 14435655"/>
              <a:gd name="connsiteX58" fmla="*/ 6642325 w 6663269"/>
              <a:gd name="connsiteY58" fmla="*/ 13902374 h 14435655"/>
              <a:gd name="connsiteX59" fmla="*/ 6613327 w 6663269"/>
              <a:gd name="connsiteY59" fmla="*/ 14002264 h 14435655"/>
              <a:gd name="connsiteX60" fmla="*/ 6570635 w 6663269"/>
              <a:gd name="connsiteY60" fmla="*/ 14101348 h 14435655"/>
              <a:gd name="connsiteX61" fmla="*/ 6514249 w 6663269"/>
              <a:gd name="connsiteY61" fmla="*/ 14186737 h 14435655"/>
              <a:gd name="connsiteX62" fmla="*/ 6442557 w 6663269"/>
              <a:gd name="connsiteY62" fmla="*/ 14257626 h 14435655"/>
              <a:gd name="connsiteX63" fmla="*/ 6364421 w 6663269"/>
              <a:gd name="connsiteY63" fmla="*/ 14322071 h 14435655"/>
              <a:gd name="connsiteX64" fmla="*/ 6271787 w 6663269"/>
              <a:gd name="connsiteY64" fmla="*/ 14372016 h 14435655"/>
              <a:gd name="connsiteX65" fmla="*/ 6172707 w 6663269"/>
              <a:gd name="connsiteY65" fmla="*/ 14407461 h 14435655"/>
              <a:gd name="connsiteX66" fmla="*/ 6065573 w 6663269"/>
              <a:gd name="connsiteY66" fmla="*/ 14421155 h 14435655"/>
              <a:gd name="connsiteX67" fmla="*/ 5959245 w 6663269"/>
              <a:gd name="connsiteY67" fmla="*/ 14435655 h 14435655"/>
              <a:gd name="connsiteX68" fmla="*/ 5845665 w 6663269"/>
              <a:gd name="connsiteY68" fmla="*/ 14435655 h 14435655"/>
              <a:gd name="connsiteX69" fmla="*/ 796660 w 6663269"/>
              <a:gd name="connsiteY69" fmla="*/ 14435655 h 14435655"/>
              <a:gd name="connsiteX70" fmla="*/ 654083 w 6663269"/>
              <a:gd name="connsiteY70" fmla="*/ 14428405 h 14435655"/>
              <a:gd name="connsiteX71" fmla="*/ 583197 w 6663269"/>
              <a:gd name="connsiteY71" fmla="*/ 14421155 h 14435655"/>
              <a:gd name="connsiteX72" fmla="*/ 519561 w 6663269"/>
              <a:gd name="connsiteY72" fmla="*/ 14407461 h 14435655"/>
              <a:gd name="connsiteX73" fmla="*/ 412427 w 6663269"/>
              <a:gd name="connsiteY73" fmla="*/ 14378461 h 14435655"/>
              <a:gd name="connsiteX74" fmla="*/ 319792 w 6663269"/>
              <a:gd name="connsiteY74" fmla="*/ 14329321 h 14435655"/>
              <a:gd name="connsiteX75" fmla="*/ 234407 w 6663269"/>
              <a:gd name="connsiteY75" fmla="*/ 14272127 h 14435655"/>
              <a:gd name="connsiteX76" fmla="*/ 163521 w 6663269"/>
              <a:gd name="connsiteY76" fmla="*/ 14208487 h 14435655"/>
              <a:gd name="connsiteX77" fmla="*/ 106329 w 6663269"/>
              <a:gd name="connsiteY77" fmla="*/ 14123098 h 14435655"/>
              <a:gd name="connsiteX78" fmla="*/ 63636 w 6663269"/>
              <a:gd name="connsiteY78" fmla="*/ 14037708 h 14435655"/>
              <a:gd name="connsiteX79" fmla="*/ 28193 w 6663269"/>
              <a:gd name="connsiteY79" fmla="*/ 13937819 h 14435655"/>
              <a:gd name="connsiteX80" fmla="*/ 14499 w 6663269"/>
              <a:gd name="connsiteY80" fmla="*/ 13824235 h 14435655"/>
              <a:gd name="connsiteX81" fmla="*/ 0 w 6663269"/>
              <a:gd name="connsiteY81" fmla="*/ 13653456 h 14435655"/>
              <a:gd name="connsiteX82" fmla="*/ 0 w 6663269"/>
              <a:gd name="connsiteY82" fmla="*/ 13489927 h 14435655"/>
              <a:gd name="connsiteX83" fmla="*/ 0 w 6663269"/>
              <a:gd name="connsiteY83" fmla="*/ 7221050 h 14435655"/>
              <a:gd name="connsiteX84" fmla="*/ 0 w 6663269"/>
              <a:gd name="connsiteY84" fmla="*/ 888534 h 14435655"/>
              <a:gd name="connsiteX85" fmla="*/ 7250 w 6663269"/>
              <a:gd name="connsiteY85" fmla="*/ 704061 h 14435655"/>
              <a:gd name="connsiteX86" fmla="*/ 14499 w 6663269"/>
              <a:gd name="connsiteY86" fmla="*/ 611421 h 14435655"/>
              <a:gd name="connsiteX87" fmla="*/ 28193 w 6663269"/>
              <a:gd name="connsiteY87" fmla="*/ 526032 h 14435655"/>
              <a:gd name="connsiteX88" fmla="*/ 57192 w 6663269"/>
              <a:gd name="connsiteY88" fmla="*/ 419698 h 14435655"/>
              <a:gd name="connsiteX89" fmla="*/ 99885 w 6663269"/>
              <a:gd name="connsiteY89" fmla="*/ 327058 h 14435655"/>
              <a:gd name="connsiteX90" fmla="*/ 156271 w 6663269"/>
              <a:gd name="connsiteY90" fmla="*/ 241669 h 14435655"/>
              <a:gd name="connsiteX91" fmla="*/ 220713 w 6663269"/>
              <a:gd name="connsiteY91" fmla="*/ 170779 h 14435655"/>
              <a:gd name="connsiteX92" fmla="*/ 298848 w 6663269"/>
              <a:gd name="connsiteY92" fmla="*/ 106334 h 14435655"/>
              <a:gd name="connsiteX93" fmla="*/ 348791 w 6663269"/>
              <a:gd name="connsiteY93" fmla="*/ 85390 h 14435655"/>
              <a:gd name="connsiteX94" fmla="*/ 391483 w 6663269"/>
              <a:gd name="connsiteY94" fmla="*/ 63640 h 14435655"/>
              <a:gd name="connsiteX95" fmla="*/ 440620 w 6663269"/>
              <a:gd name="connsiteY95" fmla="*/ 42695 h 14435655"/>
              <a:gd name="connsiteX96" fmla="*/ 490562 w 6663269"/>
              <a:gd name="connsiteY96" fmla="*/ 28195 h 14435655"/>
              <a:gd name="connsiteX97" fmla="*/ 547754 w 6663269"/>
              <a:gd name="connsiteY97" fmla="*/ 20945 h 14435655"/>
              <a:gd name="connsiteX98" fmla="*/ 597697 w 6663269"/>
              <a:gd name="connsiteY98" fmla="*/ 14500 h 14435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663269" h="14435655">
                <a:moveTo>
                  <a:pt x="789411" y="0"/>
                </a:moveTo>
                <a:lnTo>
                  <a:pt x="981125" y="0"/>
                </a:lnTo>
                <a:lnTo>
                  <a:pt x="1365358" y="0"/>
                </a:lnTo>
                <a:lnTo>
                  <a:pt x="1408051" y="7250"/>
                </a:lnTo>
                <a:lnTo>
                  <a:pt x="1437049" y="20945"/>
                </a:lnTo>
                <a:lnTo>
                  <a:pt x="1450743" y="49945"/>
                </a:lnTo>
                <a:lnTo>
                  <a:pt x="1465243" y="92640"/>
                </a:lnTo>
                <a:lnTo>
                  <a:pt x="1465243" y="156279"/>
                </a:lnTo>
                <a:lnTo>
                  <a:pt x="1472492" y="220724"/>
                </a:lnTo>
                <a:lnTo>
                  <a:pt x="1493436" y="277113"/>
                </a:lnTo>
                <a:lnTo>
                  <a:pt x="1521629" y="334308"/>
                </a:lnTo>
                <a:lnTo>
                  <a:pt x="1550628" y="383447"/>
                </a:lnTo>
                <a:lnTo>
                  <a:pt x="1593321" y="426142"/>
                </a:lnTo>
                <a:lnTo>
                  <a:pt x="1643263" y="462392"/>
                </a:lnTo>
                <a:lnTo>
                  <a:pt x="1692399" y="490587"/>
                </a:lnTo>
                <a:lnTo>
                  <a:pt x="1749591" y="511531"/>
                </a:lnTo>
                <a:lnTo>
                  <a:pt x="1813228" y="526032"/>
                </a:lnTo>
                <a:lnTo>
                  <a:pt x="1920362" y="533282"/>
                </a:lnTo>
                <a:lnTo>
                  <a:pt x="4742907" y="526032"/>
                </a:lnTo>
                <a:lnTo>
                  <a:pt x="4821043" y="526032"/>
                </a:lnTo>
                <a:lnTo>
                  <a:pt x="4899179" y="511531"/>
                </a:lnTo>
                <a:lnTo>
                  <a:pt x="4963621" y="497837"/>
                </a:lnTo>
                <a:lnTo>
                  <a:pt x="5013563" y="468837"/>
                </a:lnTo>
                <a:lnTo>
                  <a:pt x="5062699" y="433392"/>
                </a:lnTo>
                <a:lnTo>
                  <a:pt x="5105393" y="390697"/>
                </a:lnTo>
                <a:lnTo>
                  <a:pt x="5141641" y="341558"/>
                </a:lnTo>
                <a:lnTo>
                  <a:pt x="5162585" y="291613"/>
                </a:lnTo>
                <a:lnTo>
                  <a:pt x="5184333" y="234418"/>
                </a:lnTo>
                <a:lnTo>
                  <a:pt x="5198027" y="170779"/>
                </a:lnTo>
                <a:lnTo>
                  <a:pt x="5205277" y="85390"/>
                </a:lnTo>
                <a:lnTo>
                  <a:pt x="5212525" y="49945"/>
                </a:lnTo>
                <a:lnTo>
                  <a:pt x="5226221" y="20945"/>
                </a:lnTo>
                <a:lnTo>
                  <a:pt x="5255219" y="7250"/>
                </a:lnTo>
                <a:lnTo>
                  <a:pt x="5297911" y="0"/>
                </a:lnTo>
                <a:lnTo>
                  <a:pt x="5674895" y="0"/>
                </a:lnTo>
                <a:lnTo>
                  <a:pt x="5859359" y="0"/>
                </a:lnTo>
                <a:lnTo>
                  <a:pt x="6044629" y="14500"/>
                </a:lnTo>
                <a:lnTo>
                  <a:pt x="6108265" y="20945"/>
                </a:lnTo>
                <a:lnTo>
                  <a:pt x="6172707" y="35445"/>
                </a:lnTo>
                <a:lnTo>
                  <a:pt x="6229093" y="49945"/>
                </a:lnTo>
                <a:lnTo>
                  <a:pt x="6286285" y="70890"/>
                </a:lnTo>
                <a:lnTo>
                  <a:pt x="6343477" y="99890"/>
                </a:lnTo>
                <a:lnTo>
                  <a:pt x="6386171" y="128084"/>
                </a:lnTo>
                <a:lnTo>
                  <a:pt x="6435307" y="163529"/>
                </a:lnTo>
                <a:lnTo>
                  <a:pt x="6471555" y="206224"/>
                </a:lnTo>
                <a:lnTo>
                  <a:pt x="6514249" y="248919"/>
                </a:lnTo>
                <a:lnTo>
                  <a:pt x="6542441" y="291613"/>
                </a:lnTo>
                <a:lnTo>
                  <a:pt x="6570635" y="341558"/>
                </a:lnTo>
                <a:lnTo>
                  <a:pt x="6599633" y="397947"/>
                </a:lnTo>
                <a:lnTo>
                  <a:pt x="6620577" y="455142"/>
                </a:lnTo>
                <a:lnTo>
                  <a:pt x="6635077" y="511531"/>
                </a:lnTo>
                <a:lnTo>
                  <a:pt x="6648769" y="575976"/>
                </a:lnTo>
                <a:lnTo>
                  <a:pt x="6656021" y="639616"/>
                </a:lnTo>
                <a:lnTo>
                  <a:pt x="6663269" y="753200"/>
                </a:lnTo>
                <a:lnTo>
                  <a:pt x="6663269" y="860339"/>
                </a:lnTo>
                <a:lnTo>
                  <a:pt x="6663269" y="13575316"/>
                </a:lnTo>
                <a:lnTo>
                  <a:pt x="6663269" y="13738845"/>
                </a:lnTo>
                <a:lnTo>
                  <a:pt x="6648769" y="13816984"/>
                </a:lnTo>
                <a:lnTo>
                  <a:pt x="6642325" y="13902374"/>
                </a:lnTo>
                <a:lnTo>
                  <a:pt x="6613327" y="14002264"/>
                </a:lnTo>
                <a:lnTo>
                  <a:pt x="6570635" y="14101348"/>
                </a:lnTo>
                <a:lnTo>
                  <a:pt x="6514249" y="14186737"/>
                </a:lnTo>
                <a:lnTo>
                  <a:pt x="6442557" y="14257626"/>
                </a:lnTo>
                <a:lnTo>
                  <a:pt x="6364421" y="14322071"/>
                </a:lnTo>
                <a:lnTo>
                  <a:pt x="6271787" y="14372016"/>
                </a:lnTo>
                <a:lnTo>
                  <a:pt x="6172707" y="14407461"/>
                </a:lnTo>
                <a:lnTo>
                  <a:pt x="6065573" y="14421155"/>
                </a:lnTo>
                <a:lnTo>
                  <a:pt x="5959245" y="14435655"/>
                </a:lnTo>
                <a:lnTo>
                  <a:pt x="5845665" y="14435655"/>
                </a:lnTo>
                <a:lnTo>
                  <a:pt x="796660" y="14435655"/>
                </a:lnTo>
                <a:lnTo>
                  <a:pt x="654083" y="14428405"/>
                </a:lnTo>
                <a:lnTo>
                  <a:pt x="583197" y="14421155"/>
                </a:lnTo>
                <a:lnTo>
                  <a:pt x="519561" y="14407461"/>
                </a:lnTo>
                <a:lnTo>
                  <a:pt x="412427" y="14378461"/>
                </a:lnTo>
                <a:lnTo>
                  <a:pt x="319792" y="14329321"/>
                </a:lnTo>
                <a:lnTo>
                  <a:pt x="234407" y="14272127"/>
                </a:lnTo>
                <a:lnTo>
                  <a:pt x="163521" y="14208487"/>
                </a:lnTo>
                <a:lnTo>
                  <a:pt x="106329" y="14123098"/>
                </a:lnTo>
                <a:lnTo>
                  <a:pt x="63636" y="14037708"/>
                </a:lnTo>
                <a:lnTo>
                  <a:pt x="28193" y="13937819"/>
                </a:lnTo>
                <a:lnTo>
                  <a:pt x="14499" y="13824235"/>
                </a:lnTo>
                <a:lnTo>
                  <a:pt x="0" y="13653456"/>
                </a:lnTo>
                <a:lnTo>
                  <a:pt x="0" y="13489927"/>
                </a:lnTo>
                <a:lnTo>
                  <a:pt x="0" y="7221050"/>
                </a:lnTo>
                <a:lnTo>
                  <a:pt x="0" y="888534"/>
                </a:lnTo>
                <a:lnTo>
                  <a:pt x="7250" y="704061"/>
                </a:lnTo>
                <a:lnTo>
                  <a:pt x="14499" y="611421"/>
                </a:lnTo>
                <a:lnTo>
                  <a:pt x="28193" y="526032"/>
                </a:lnTo>
                <a:lnTo>
                  <a:pt x="57192" y="419698"/>
                </a:lnTo>
                <a:lnTo>
                  <a:pt x="99885" y="327058"/>
                </a:lnTo>
                <a:lnTo>
                  <a:pt x="156271" y="241669"/>
                </a:lnTo>
                <a:lnTo>
                  <a:pt x="220713" y="170779"/>
                </a:lnTo>
                <a:lnTo>
                  <a:pt x="298848" y="106334"/>
                </a:lnTo>
                <a:lnTo>
                  <a:pt x="348791" y="85390"/>
                </a:lnTo>
                <a:lnTo>
                  <a:pt x="391483" y="63640"/>
                </a:lnTo>
                <a:lnTo>
                  <a:pt x="440620" y="42695"/>
                </a:lnTo>
                <a:lnTo>
                  <a:pt x="490562" y="28195"/>
                </a:lnTo>
                <a:lnTo>
                  <a:pt x="547754" y="20945"/>
                </a:lnTo>
                <a:lnTo>
                  <a:pt x="597697" y="145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58607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48D6EA-2960-4494-90FB-560855CCFC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87563" y="6469062"/>
            <a:ext cx="10102850" cy="65913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80FBBE9-ADA5-48EB-B357-4B8642019F4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32538" y="1397000"/>
            <a:ext cx="5857875" cy="48831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806254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74C5900-1CF3-44EC-9FD1-AD6D8C0448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354996" y="0"/>
            <a:ext cx="8988425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950750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F466D9A8-15EA-41E1-94CB-E6BB3412B6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836675" y="345056"/>
            <a:ext cx="7332662" cy="826332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3E0C76F2-E229-423F-BB33-7B069555732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02575" y="4365624"/>
            <a:ext cx="4691063" cy="424275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FBA85B33-8B58-43C4-A2C4-45617D475A9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9221" y="345056"/>
            <a:ext cx="12244417" cy="377926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D004EC3F-DE4D-4D41-9E97-F0741381FF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9221" y="8850314"/>
            <a:ext cx="7310317" cy="45212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B96C746-F1F7-42CC-AE50-F4344BF62E5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9250" y="4365625"/>
            <a:ext cx="7332663" cy="424338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B573AB4-1E13-42B8-804D-C766F651C8E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74025" y="8849682"/>
            <a:ext cx="6157913" cy="452183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0142A3A-3224-4E31-BBF7-5BC7B20D928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4452183" y="8850313"/>
            <a:ext cx="5717154" cy="45212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6300483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B7EF615-150C-4DA4-BDFE-7ECBBC9760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219975"/>
            <a:ext cx="7083481" cy="74960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F2928E2-ADAF-42E5-B280-E1B199B5CE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80298" y="3774221"/>
            <a:ext cx="4441408" cy="616340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36D2BF1-5C4C-4E9F-991C-8FBE055D10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563382" y="0"/>
            <a:ext cx="6817444" cy="74960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D1FEDE7-1DBF-40A9-AA8F-DB38321954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80299" y="0"/>
            <a:ext cx="9686267" cy="349945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23F32B1B-5439-4D26-B505-647D1B99CFD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80298" y="10216550"/>
            <a:ext cx="9686267" cy="349945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D98A382-232B-4897-BFBC-99460A0B647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318522" y="3774221"/>
            <a:ext cx="4848043" cy="616340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F638B5AB-FEBF-4FFE-907C-881BF46AB97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7083425" cy="586596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AE29A1A-263E-4334-B6E7-C60668E1778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7563381" y="7850038"/>
            <a:ext cx="6817445" cy="586596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439536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46CF664E-9556-4B14-BF67-A412CB8B2E2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81013" y="2070460"/>
            <a:ext cx="5572125" cy="5951538"/>
          </a:xfrm>
          <a:prstGeom prst="flowChartConnector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marL="0" indent="0">
              <a:buNone/>
              <a:defRPr lang="en-ID" dirty="0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33BFA6D-9ADE-451A-89F0-48E52E408B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34568" y="2070460"/>
            <a:ext cx="5572125" cy="5951538"/>
          </a:xfrm>
          <a:prstGeom prst="flowChartConnector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98005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A3E15615-AA40-4836-B0F3-9AC0B855DA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109002" y="0"/>
            <a:ext cx="12956756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127A5819-2453-4A6D-B321-06337C00C7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755546" y="0"/>
            <a:ext cx="12956756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09CE08B1-3551-45B7-9276-F9E287F210F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9574" y="0"/>
            <a:ext cx="12956756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5079C0F-13ED-4C02-82D6-11053B1232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602" y="0"/>
            <a:ext cx="12956755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B10D8EED-7161-49CB-A7EF-0597045F6B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5312371" y="0"/>
            <a:ext cx="12956755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66982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5B5B19-A1C6-482F-B961-F63799CD51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2413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62046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5B9FFCC-8208-486D-AFC1-8600163191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16189" y="1931988"/>
            <a:ext cx="9775017" cy="117840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98814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6883B19-2AD1-4C73-8CCF-1493D262EA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91206" y="0"/>
            <a:ext cx="12191207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485911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DF0F3D-0924-47FE-BA60-DC1FCD82A6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26524" y="3226954"/>
            <a:ext cx="6038850" cy="726209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602188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504E941-C9B9-44A2-B568-EF3D6082C2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24382413" cy="750498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573662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CDBB586-CC24-4517-B209-C922CC620C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97063" y="5572125"/>
            <a:ext cx="6677025" cy="81438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42EA8FF-5C7F-442F-901D-33F51E80C6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303500" y="673100"/>
            <a:ext cx="9078913" cy="44164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7509691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A087A43-E0FF-4153-9065-FEEF47614D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2309" y="4623758"/>
            <a:ext cx="6832600" cy="90922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0556186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11">
            <a:extLst>
              <a:ext uri="{FF2B5EF4-FFF2-40B4-BE49-F238E27FC236}">
                <a16:creationId xmlns:a16="http://schemas.microsoft.com/office/drawing/2014/main" id="{2F196A6F-3017-433E-A1EA-F351BFC45A0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6663" y="5245100"/>
            <a:ext cx="5804741" cy="84709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6572619E-A82E-4201-9724-F337F2D61C4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293713" y="5244559"/>
            <a:ext cx="7522232" cy="393394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2896871-8673-487A-98B5-CB8428028C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4631" y="5244559"/>
            <a:ext cx="9092181" cy="393394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A72466AB-C87B-4958-BC81-E494805170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8595" y="7347237"/>
            <a:ext cx="4730922" cy="4593581"/>
          </a:xfrm>
          <a:prstGeom prst="flowChartConnector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0CEA1272-F1FE-48B8-8848-EB7F1524091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09172" y="1"/>
            <a:ext cx="7522232" cy="486472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806602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659846-1FE6-401A-8618-3ABA0CD665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95501" y="2625090"/>
            <a:ext cx="7487518" cy="84658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4290097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157D29A-2AA4-4408-AF86-893406CA4E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34458" y="-1505481"/>
            <a:ext cx="16713496" cy="16726962"/>
          </a:xfrm>
          <a:prstGeom prst="flowChartConnector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880814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CEBC6C8-1DF8-4834-B69D-F543B1357D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50237" y="-1"/>
            <a:ext cx="5550586" cy="984948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827FE965-EBC2-4404-AB7E-5304B591B7B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27390" y="0"/>
            <a:ext cx="5550587" cy="984948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60875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BDD639B-F47E-471A-97C3-AB48102527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8344" y="1968644"/>
            <a:ext cx="10944570" cy="822613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C48B13E-B75C-45C3-85F6-300BD1231C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831033" y="1338041"/>
            <a:ext cx="5656977" cy="36374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4556626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11BAE05-3B25-4301-857E-8AA2890E162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2831" y="6072996"/>
            <a:ext cx="22256750" cy="691829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6791324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BECF08E-74E4-4C44-B223-1C66E490CF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66888" y="913711"/>
            <a:ext cx="5316682" cy="697083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F9A0A70-3F95-4469-8A5F-C2E53245DD7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66166" y="7884544"/>
            <a:ext cx="9534525" cy="505448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596F35B-41AB-4C05-8217-8E9ED97B69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607050" y="2863850"/>
            <a:ext cx="6194425" cy="60388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43981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CAED788-3E9A-4E1D-A273-B0ADCE0E20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27544" y="2242987"/>
            <a:ext cx="5917720" cy="74012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0051AA4A-1FE0-4733-9A06-73FB9707BD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137149" y="4448594"/>
            <a:ext cx="5917720" cy="74012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0388998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84147FA6-5C25-4920-9AE9-B20A39B4A2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51712" y="0"/>
            <a:ext cx="7815681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94D3BB11-3DC5-40E0-975B-973B1B2B1A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7248" y="6858000"/>
            <a:ext cx="5159375" cy="608171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6610588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DCEEEDB-23FE-4EA3-9D0B-A600117786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C9FDD90-F549-499A-AF91-B7B0912DF5E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95927" y="2243137"/>
            <a:ext cx="7556500" cy="92297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0592843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2B7CEB72-4C8A-4A89-A805-4195F861CB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799344" y="4391856"/>
            <a:ext cx="13019829" cy="77724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3687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F564094A-7E61-45D5-AFF4-0D9DD5B8BF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222488" y="0"/>
            <a:ext cx="7159925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C7D74C04-EAC9-4FA6-B7A9-A40A3CD9C7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95" y="9023230"/>
            <a:ext cx="13578771" cy="469277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666979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946D308-C6E4-45A9-A7D5-F1C9327B02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214831" y="345056"/>
            <a:ext cx="4818361" cy="1302588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CC80D7E-C6E4-456F-A5D3-581DE461F85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836675" y="345056"/>
            <a:ext cx="6157912" cy="826332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A55D000-2F19-40B5-A76B-B08DEC12BF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02575" y="4365624"/>
            <a:ext cx="4691063" cy="900531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362070E-B873-4A5B-B1A4-5A6546E42B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9221" y="345056"/>
            <a:ext cx="12244417" cy="377926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AA84030-D96C-4C4A-BA1B-3FA32D698F6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9221" y="8850314"/>
            <a:ext cx="7310317" cy="45212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3443564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58AE369-5ACA-4610-A5C0-4565BAB905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65462" y="1362973"/>
            <a:ext cx="12192000" cy="838358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153326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5">
            <a:extLst>
              <a:ext uri="{FF2B5EF4-FFF2-40B4-BE49-F238E27FC236}">
                <a16:creationId xmlns:a16="http://schemas.microsoft.com/office/drawing/2014/main" id="{810D9C82-6BE2-46C0-A609-65416A1D24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65106" y="3674853"/>
            <a:ext cx="5332619" cy="10714007"/>
          </a:xfrm>
          <a:custGeom>
            <a:avLst/>
            <a:gdLst>
              <a:gd name="connsiteX0" fmla="*/ 789411 w 6663269"/>
              <a:gd name="connsiteY0" fmla="*/ 0 h 14435655"/>
              <a:gd name="connsiteX1" fmla="*/ 981125 w 6663269"/>
              <a:gd name="connsiteY1" fmla="*/ 0 h 14435655"/>
              <a:gd name="connsiteX2" fmla="*/ 1365358 w 6663269"/>
              <a:gd name="connsiteY2" fmla="*/ 0 h 14435655"/>
              <a:gd name="connsiteX3" fmla="*/ 1408051 w 6663269"/>
              <a:gd name="connsiteY3" fmla="*/ 7250 h 14435655"/>
              <a:gd name="connsiteX4" fmla="*/ 1437049 w 6663269"/>
              <a:gd name="connsiteY4" fmla="*/ 20945 h 14435655"/>
              <a:gd name="connsiteX5" fmla="*/ 1450743 w 6663269"/>
              <a:gd name="connsiteY5" fmla="*/ 49945 h 14435655"/>
              <a:gd name="connsiteX6" fmla="*/ 1465243 w 6663269"/>
              <a:gd name="connsiteY6" fmla="*/ 92640 h 14435655"/>
              <a:gd name="connsiteX7" fmla="*/ 1465243 w 6663269"/>
              <a:gd name="connsiteY7" fmla="*/ 156279 h 14435655"/>
              <a:gd name="connsiteX8" fmla="*/ 1472492 w 6663269"/>
              <a:gd name="connsiteY8" fmla="*/ 220724 h 14435655"/>
              <a:gd name="connsiteX9" fmla="*/ 1493436 w 6663269"/>
              <a:gd name="connsiteY9" fmla="*/ 277113 h 14435655"/>
              <a:gd name="connsiteX10" fmla="*/ 1521629 w 6663269"/>
              <a:gd name="connsiteY10" fmla="*/ 334308 h 14435655"/>
              <a:gd name="connsiteX11" fmla="*/ 1550628 w 6663269"/>
              <a:gd name="connsiteY11" fmla="*/ 383447 h 14435655"/>
              <a:gd name="connsiteX12" fmla="*/ 1593321 w 6663269"/>
              <a:gd name="connsiteY12" fmla="*/ 426142 h 14435655"/>
              <a:gd name="connsiteX13" fmla="*/ 1643263 w 6663269"/>
              <a:gd name="connsiteY13" fmla="*/ 462392 h 14435655"/>
              <a:gd name="connsiteX14" fmla="*/ 1692399 w 6663269"/>
              <a:gd name="connsiteY14" fmla="*/ 490587 h 14435655"/>
              <a:gd name="connsiteX15" fmla="*/ 1749591 w 6663269"/>
              <a:gd name="connsiteY15" fmla="*/ 511531 h 14435655"/>
              <a:gd name="connsiteX16" fmla="*/ 1813228 w 6663269"/>
              <a:gd name="connsiteY16" fmla="*/ 526032 h 14435655"/>
              <a:gd name="connsiteX17" fmla="*/ 1920362 w 6663269"/>
              <a:gd name="connsiteY17" fmla="*/ 533282 h 14435655"/>
              <a:gd name="connsiteX18" fmla="*/ 4742907 w 6663269"/>
              <a:gd name="connsiteY18" fmla="*/ 526032 h 14435655"/>
              <a:gd name="connsiteX19" fmla="*/ 4821043 w 6663269"/>
              <a:gd name="connsiteY19" fmla="*/ 526032 h 14435655"/>
              <a:gd name="connsiteX20" fmla="*/ 4899179 w 6663269"/>
              <a:gd name="connsiteY20" fmla="*/ 511531 h 14435655"/>
              <a:gd name="connsiteX21" fmla="*/ 4963621 w 6663269"/>
              <a:gd name="connsiteY21" fmla="*/ 497837 h 14435655"/>
              <a:gd name="connsiteX22" fmla="*/ 5013563 w 6663269"/>
              <a:gd name="connsiteY22" fmla="*/ 468837 h 14435655"/>
              <a:gd name="connsiteX23" fmla="*/ 5062699 w 6663269"/>
              <a:gd name="connsiteY23" fmla="*/ 433392 h 14435655"/>
              <a:gd name="connsiteX24" fmla="*/ 5105393 w 6663269"/>
              <a:gd name="connsiteY24" fmla="*/ 390697 h 14435655"/>
              <a:gd name="connsiteX25" fmla="*/ 5141641 w 6663269"/>
              <a:gd name="connsiteY25" fmla="*/ 341558 h 14435655"/>
              <a:gd name="connsiteX26" fmla="*/ 5162585 w 6663269"/>
              <a:gd name="connsiteY26" fmla="*/ 291613 h 14435655"/>
              <a:gd name="connsiteX27" fmla="*/ 5184333 w 6663269"/>
              <a:gd name="connsiteY27" fmla="*/ 234418 h 14435655"/>
              <a:gd name="connsiteX28" fmla="*/ 5198027 w 6663269"/>
              <a:gd name="connsiteY28" fmla="*/ 170779 h 14435655"/>
              <a:gd name="connsiteX29" fmla="*/ 5205277 w 6663269"/>
              <a:gd name="connsiteY29" fmla="*/ 85390 h 14435655"/>
              <a:gd name="connsiteX30" fmla="*/ 5212525 w 6663269"/>
              <a:gd name="connsiteY30" fmla="*/ 49945 h 14435655"/>
              <a:gd name="connsiteX31" fmla="*/ 5226221 w 6663269"/>
              <a:gd name="connsiteY31" fmla="*/ 20945 h 14435655"/>
              <a:gd name="connsiteX32" fmla="*/ 5255219 w 6663269"/>
              <a:gd name="connsiteY32" fmla="*/ 7250 h 14435655"/>
              <a:gd name="connsiteX33" fmla="*/ 5297911 w 6663269"/>
              <a:gd name="connsiteY33" fmla="*/ 0 h 14435655"/>
              <a:gd name="connsiteX34" fmla="*/ 5674895 w 6663269"/>
              <a:gd name="connsiteY34" fmla="*/ 0 h 14435655"/>
              <a:gd name="connsiteX35" fmla="*/ 5859359 w 6663269"/>
              <a:gd name="connsiteY35" fmla="*/ 0 h 14435655"/>
              <a:gd name="connsiteX36" fmla="*/ 6044629 w 6663269"/>
              <a:gd name="connsiteY36" fmla="*/ 14500 h 14435655"/>
              <a:gd name="connsiteX37" fmla="*/ 6108265 w 6663269"/>
              <a:gd name="connsiteY37" fmla="*/ 20945 h 14435655"/>
              <a:gd name="connsiteX38" fmla="*/ 6172707 w 6663269"/>
              <a:gd name="connsiteY38" fmla="*/ 35445 h 14435655"/>
              <a:gd name="connsiteX39" fmla="*/ 6229093 w 6663269"/>
              <a:gd name="connsiteY39" fmla="*/ 49945 h 14435655"/>
              <a:gd name="connsiteX40" fmla="*/ 6286285 w 6663269"/>
              <a:gd name="connsiteY40" fmla="*/ 70890 h 14435655"/>
              <a:gd name="connsiteX41" fmla="*/ 6343477 w 6663269"/>
              <a:gd name="connsiteY41" fmla="*/ 99890 h 14435655"/>
              <a:gd name="connsiteX42" fmla="*/ 6386171 w 6663269"/>
              <a:gd name="connsiteY42" fmla="*/ 128084 h 14435655"/>
              <a:gd name="connsiteX43" fmla="*/ 6435307 w 6663269"/>
              <a:gd name="connsiteY43" fmla="*/ 163529 h 14435655"/>
              <a:gd name="connsiteX44" fmla="*/ 6471555 w 6663269"/>
              <a:gd name="connsiteY44" fmla="*/ 206224 h 14435655"/>
              <a:gd name="connsiteX45" fmla="*/ 6514249 w 6663269"/>
              <a:gd name="connsiteY45" fmla="*/ 248919 h 14435655"/>
              <a:gd name="connsiteX46" fmla="*/ 6542441 w 6663269"/>
              <a:gd name="connsiteY46" fmla="*/ 291613 h 14435655"/>
              <a:gd name="connsiteX47" fmla="*/ 6570635 w 6663269"/>
              <a:gd name="connsiteY47" fmla="*/ 341558 h 14435655"/>
              <a:gd name="connsiteX48" fmla="*/ 6599633 w 6663269"/>
              <a:gd name="connsiteY48" fmla="*/ 397947 h 14435655"/>
              <a:gd name="connsiteX49" fmla="*/ 6620577 w 6663269"/>
              <a:gd name="connsiteY49" fmla="*/ 455142 h 14435655"/>
              <a:gd name="connsiteX50" fmla="*/ 6635077 w 6663269"/>
              <a:gd name="connsiteY50" fmla="*/ 511531 h 14435655"/>
              <a:gd name="connsiteX51" fmla="*/ 6648769 w 6663269"/>
              <a:gd name="connsiteY51" fmla="*/ 575976 h 14435655"/>
              <a:gd name="connsiteX52" fmla="*/ 6656021 w 6663269"/>
              <a:gd name="connsiteY52" fmla="*/ 639616 h 14435655"/>
              <a:gd name="connsiteX53" fmla="*/ 6663269 w 6663269"/>
              <a:gd name="connsiteY53" fmla="*/ 753200 h 14435655"/>
              <a:gd name="connsiteX54" fmla="*/ 6663269 w 6663269"/>
              <a:gd name="connsiteY54" fmla="*/ 860339 h 14435655"/>
              <a:gd name="connsiteX55" fmla="*/ 6663269 w 6663269"/>
              <a:gd name="connsiteY55" fmla="*/ 13575316 h 14435655"/>
              <a:gd name="connsiteX56" fmla="*/ 6663269 w 6663269"/>
              <a:gd name="connsiteY56" fmla="*/ 13738845 h 14435655"/>
              <a:gd name="connsiteX57" fmla="*/ 6648769 w 6663269"/>
              <a:gd name="connsiteY57" fmla="*/ 13816984 h 14435655"/>
              <a:gd name="connsiteX58" fmla="*/ 6642325 w 6663269"/>
              <a:gd name="connsiteY58" fmla="*/ 13902374 h 14435655"/>
              <a:gd name="connsiteX59" fmla="*/ 6613327 w 6663269"/>
              <a:gd name="connsiteY59" fmla="*/ 14002264 h 14435655"/>
              <a:gd name="connsiteX60" fmla="*/ 6570635 w 6663269"/>
              <a:gd name="connsiteY60" fmla="*/ 14101348 h 14435655"/>
              <a:gd name="connsiteX61" fmla="*/ 6514249 w 6663269"/>
              <a:gd name="connsiteY61" fmla="*/ 14186737 h 14435655"/>
              <a:gd name="connsiteX62" fmla="*/ 6442557 w 6663269"/>
              <a:gd name="connsiteY62" fmla="*/ 14257626 h 14435655"/>
              <a:gd name="connsiteX63" fmla="*/ 6364421 w 6663269"/>
              <a:gd name="connsiteY63" fmla="*/ 14322071 h 14435655"/>
              <a:gd name="connsiteX64" fmla="*/ 6271787 w 6663269"/>
              <a:gd name="connsiteY64" fmla="*/ 14372016 h 14435655"/>
              <a:gd name="connsiteX65" fmla="*/ 6172707 w 6663269"/>
              <a:gd name="connsiteY65" fmla="*/ 14407461 h 14435655"/>
              <a:gd name="connsiteX66" fmla="*/ 6065573 w 6663269"/>
              <a:gd name="connsiteY66" fmla="*/ 14421155 h 14435655"/>
              <a:gd name="connsiteX67" fmla="*/ 5959245 w 6663269"/>
              <a:gd name="connsiteY67" fmla="*/ 14435655 h 14435655"/>
              <a:gd name="connsiteX68" fmla="*/ 5845665 w 6663269"/>
              <a:gd name="connsiteY68" fmla="*/ 14435655 h 14435655"/>
              <a:gd name="connsiteX69" fmla="*/ 796660 w 6663269"/>
              <a:gd name="connsiteY69" fmla="*/ 14435655 h 14435655"/>
              <a:gd name="connsiteX70" fmla="*/ 654083 w 6663269"/>
              <a:gd name="connsiteY70" fmla="*/ 14428405 h 14435655"/>
              <a:gd name="connsiteX71" fmla="*/ 583197 w 6663269"/>
              <a:gd name="connsiteY71" fmla="*/ 14421155 h 14435655"/>
              <a:gd name="connsiteX72" fmla="*/ 519561 w 6663269"/>
              <a:gd name="connsiteY72" fmla="*/ 14407461 h 14435655"/>
              <a:gd name="connsiteX73" fmla="*/ 412427 w 6663269"/>
              <a:gd name="connsiteY73" fmla="*/ 14378461 h 14435655"/>
              <a:gd name="connsiteX74" fmla="*/ 319792 w 6663269"/>
              <a:gd name="connsiteY74" fmla="*/ 14329321 h 14435655"/>
              <a:gd name="connsiteX75" fmla="*/ 234407 w 6663269"/>
              <a:gd name="connsiteY75" fmla="*/ 14272127 h 14435655"/>
              <a:gd name="connsiteX76" fmla="*/ 163521 w 6663269"/>
              <a:gd name="connsiteY76" fmla="*/ 14208487 h 14435655"/>
              <a:gd name="connsiteX77" fmla="*/ 106329 w 6663269"/>
              <a:gd name="connsiteY77" fmla="*/ 14123098 h 14435655"/>
              <a:gd name="connsiteX78" fmla="*/ 63636 w 6663269"/>
              <a:gd name="connsiteY78" fmla="*/ 14037708 h 14435655"/>
              <a:gd name="connsiteX79" fmla="*/ 28193 w 6663269"/>
              <a:gd name="connsiteY79" fmla="*/ 13937819 h 14435655"/>
              <a:gd name="connsiteX80" fmla="*/ 14499 w 6663269"/>
              <a:gd name="connsiteY80" fmla="*/ 13824235 h 14435655"/>
              <a:gd name="connsiteX81" fmla="*/ 0 w 6663269"/>
              <a:gd name="connsiteY81" fmla="*/ 13653456 h 14435655"/>
              <a:gd name="connsiteX82" fmla="*/ 0 w 6663269"/>
              <a:gd name="connsiteY82" fmla="*/ 13489927 h 14435655"/>
              <a:gd name="connsiteX83" fmla="*/ 0 w 6663269"/>
              <a:gd name="connsiteY83" fmla="*/ 7221050 h 14435655"/>
              <a:gd name="connsiteX84" fmla="*/ 0 w 6663269"/>
              <a:gd name="connsiteY84" fmla="*/ 888534 h 14435655"/>
              <a:gd name="connsiteX85" fmla="*/ 7250 w 6663269"/>
              <a:gd name="connsiteY85" fmla="*/ 704061 h 14435655"/>
              <a:gd name="connsiteX86" fmla="*/ 14499 w 6663269"/>
              <a:gd name="connsiteY86" fmla="*/ 611421 h 14435655"/>
              <a:gd name="connsiteX87" fmla="*/ 28193 w 6663269"/>
              <a:gd name="connsiteY87" fmla="*/ 526032 h 14435655"/>
              <a:gd name="connsiteX88" fmla="*/ 57192 w 6663269"/>
              <a:gd name="connsiteY88" fmla="*/ 419698 h 14435655"/>
              <a:gd name="connsiteX89" fmla="*/ 99885 w 6663269"/>
              <a:gd name="connsiteY89" fmla="*/ 327058 h 14435655"/>
              <a:gd name="connsiteX90" fmla="*/ 156271 w 6663269"/>
              <a:gd name="connsiteY90" fmla="*/ 241669 h 14435655"/>
              <a:gd name="connsiteX91" fmla="*/ 220713 w 6663269"/>
              <a:gd name="connsiteY91" fmla="*/ 170779 h 14435655"/>
              <a:gd name="connsiteX92" fmla="*/ 298848 w 6663269"/>
              <a:gd name="connsiteY92" fmla="*/ 106334 h 14435655"/>
              <a:gd name="connsiteX93" fmla="*/ 348791 w 6663269"/>
              <a:gd name="connsiteY93" fmla="*/ 85390 h 14435655"/>
              <a:gd name="connsiteX94" fmla="*/ 391483 w 6663269"/>
              <a:gd name="connsiteY94" fmla="*/ 63640 h 14435655"/>
              <a:gd name="connsiteX95" fmla="*/ 440620 w 6663269"/>
              <a:gd name="connsiteY95" fmla="*/ 42695 h 14435655"/>
              <a:gd name="connsiteX96" fmla="*/ 490562 w 6663269"/>
              <a:gd name="connsiteY96" fmla="*/ 28195 h 14435655"/>
              <a:gd name="connsiteX97" fmla="*/ 547754 w 6663269"/>
              <a:gd name="connsiteY97" fmla="*/ 20945 h 14435655"/>
              <a:gd name="connsiteX98" fmla="*/ 597697 w 6663269"/>
              <a:gd name="connsiteY98" fmla="*/ 14500 h 14435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663269" h="14435655">
                <a:moveTo>
                  <a:pt x="789411" y="0"/>
                </a:moveTo>
                <a:lnTo>
                  <a:pt x="981125" y="0"/>
                </a:lnTo>
                <a:lnTo>
                  <a:pt x="1365358" y="0"/>
                </a:lnTo>
                <a:lnTo>
                  <a:pt x="1408051" y="7250"/>
                </a:lnTo>
                <a:lnTo>
                  <a:pt x="1437049" y="20945"/>
                </a:lnTo>
                <a:lnTo>
                  <a:pt x="1450743" y="49945"/>
                </a:lnTo>
                <a:lnTo>
                  <a:pt x="1465243" y="92640"/>
                </a:lnTo>
                <a:lnTo>
                  <a:pt x="1465243" y="156279"/>
                </a:lnTo>
                <a:lnTo>
                  <a:pt x="1472492" y="220724"/>
                </a:lnTo>
                <a:lnTo>
                  <a:pt x="1493436" y="277113"/>
                </a:lnTo>
                <a:lnTo>
                  <a:pt x="1521629" y="334308"/>
                </a:lnTo>
                <a:lnTo>
                  <a:pt x="1550628" y="383447"/>
                </a:lnTo>
                <a:lnTo>
                  <a:pt x="1593321" y="426142"/>
                </a:lnTo>
                <a:lnTo>
                  <a:pt x="1643263" y="462392"/>
                </a:lnTo>
                <a:lnTo>
                  <a:pt x="1692399" y="490587"/>
                </a:lnTo>
                <a:lnTo>
                  <a:pt x="1749591" y="511531"/>
                </a:lnTo>
                <a:lnTo>
                  <a:pt x="1813228" y="526032"/>
                </a:lnTo>
                <a:lnTo>
                  <a:pt x="1920362" y="533282"/>
                </a:lnTo>
                <a:lnTo>
                  <a:pt x="4742907" y="526032"/>
                </a:lnTo>
                <a:lnTo>
                  <a:pt x="4821043" y="526032"/>
                </a:lnTo>
                <a:lnTo>
                  <a:pt x="4899179" y="511531"/>
                </a:lnTo>
                <a:lnTo>
                  <a:pt x="4963621" y="497837"/>
                </a:lnTo>
                <a:lnTo>
                  <a:pt x="5013563" y="468837"/>
                </a:lnTo>
                <a:lnTo>
                  <a:pt x="5062699" y="433392"/>
                </a:lnTo>
                <a:lnTo>
                  <a:pt x="5105393" y="390697"/>
                </a:lnTo>
                <a:lnTo>
                  <a:pt x="5141641" y="341558"/>
                </a:lnTo>
                <a:lnTo>
                  <a:pt x="5162585" y="291613"/>
                </a:lnTo>
                <a:lnTo>
                  <a:pt x="5184333" y="234418"/>
                </a:lnTo>
                <a:lnTo>
                  <a:pt x="5198027" y="170779"/>
                </a:lnTo>
                <a:lnTo>
                  <a:pt x="5205277" y="85390"/>
                </a:lnTo>
                <a:lnTo>
                  <a:pt x="5212525" y="49945"/>
                </a:lnTo>
                <a:lnTo>
                  <a:pt x="5226221" y="20945"/>
                </a:lnTo>
                <a:lnTo>
                  <a:pt x="5255219" y="7250"/>
                </a:lnTo>
                <a:lnTo>
                  <a:pt x="5297911" y="0"/>
                </a:lnTo>
                <a:lnTo>
                  <a:pt x="5674895" y="0"/>
                </a:lnTo>
                <a:lnTo>
                  <a:pt x="5859359" y="0"/>
                </a:lnTo>
                <a:lnTo>
                  <a:pt x="6044629" y="14500"/>
                </a:lnTo>
                <a:lnTo>
                  <a:pt x="6108265" y="20945"/>
                </a:lnTo>
                <a:lnTo>
                  <a:pt x="6172707" y="35445"/>
                </a:lnTo>
                <a:lnTo>
                  <a:pt x="6229093" y="49945"/>
                </a:lnTo>
                <a:lnTo>
                  <a:pt x="6286285" y="70890"/>
                </a:lnTo>
                <a:lnTo>
                  <a:pt x="6343477" y="99890"/>
                </a:lnTo>
                <a:lnTo>
                  <a:pt x="6386171" y="128084"/>
                </a:lnTo>
                <a:lnTo>
                  <a:pt x="6435307" y="163529"/>
                </a:lnTo>
                <a:lnTo>
                  <a:pt x="6471555" y="206224"/>
                </a:lnTo>
                <a:lnTo>
                  <a:pt x="6514249" y="248919"/>
                </a:lnTo>
                <a:lnTo>
                  <a:pt x="6542441" y="291613"/>
                </a:lnTo>
                <a:lnTo>
                  <a:pt x="6570635" y="341558"/>
                </a:lnTo>
                <a:lnTo>
                  <a:pt x="6599633" y="397947"/>
                </a:lnTo>
                <a:lnTo>
                  <a:pt x="6620577" y="455142"/>
                </a:lnTo>
                <a:lnTo>
                  <a:pt x="6635077" y="511531"/>
                </a:lnTo>
                <a:lnTo>
                  <a:pt x="6648769" y="575976"/>
                </a:lnTo>
                <a:lnTo>
                  <a:pt x="6656021" y="639616"/>
                </a:lnTo>
                <a:lnTo>
                  <a:pt x="6663269" y="753200"/>
                </a:lnTo>
                <a:lnTo>
                  <a:pt x="6663269" y="860339"/>
                </a:lnTo>
                <a:lnTo>
                  <a:pt x="6663269" y="13575316"/>
                </a:lnTo>
                <a:lnTo>
                  <a:pt x="6663269" y="13738845"/>
                </a:lnTo>
                <a:lnTo>
                  <a:pt x="6648769" y="13816984"/>
                </a:lnTo>
                <a:lnTo>
                  <a:pt x="6642325" y="13902374"/>
                </a:lnTo>
                <a:lnTo>
                  <a:pt x="6613327" y="14002264"/>
                </a:lnTo>
                <a:lnTo>
                  <a:pt x="6570635" y="14101348"/>
                </a:lnTo>
                <a:lnTo>
                  <a:pt x="6514249" y="14186737"/>
                </a:lnTo>
                <a:lnTo>
                  <a:pt x="6442557" y="14257626"/>
                </a:lnTo>
                <a:lnTo>
                  <a:pt x="6364421" y="14322071"/>
                </a:lnTo>
                <a:lnTo>
                  <a:pt x="6271787" y="14372016"/>
                </a:lnTo>
                <a:lnTo>
                  <a:pt x="6172707" y="14407461"/>
                </a:lnTo>
                <a:lnTo>
                  <a:pt x="6065573" y="14421155"/>
                </a:lnTo>
                <a:lnTo>
                  <a:pt x="5959245" y="14435655"/>
                </a:lnTo>
                <a:lnTo>
                  <a:pt x="5845665" y="14435655"/>
                </a:lnTo>
                <a:lnTo>
                  <a:pt x="796660" y="14435655"/>
                </a:lnTo>
                <a:lnTo>
                  <a:pt x="654083" y="14428405"/>
                </a:lnTo>
                <a:lnTo>
                  <a:pt x="583197" y="14421155"/>
                </a:lnTo>
                <a:lnTo>
                  <a:pt x="519561" y="14407461"/>
                </a:lnTo>
                <a:lnTo>
                  <a:pt x="412427" y="14378461"/>
                </a:lnTo>
                <a:lnTo>
                  <a:pt x="319792" y="14329321"/>
                </a:lnTo>
                <a:lnTo>
                  <a:pt x="234407" y="14272127"/>
                </a:lnTo>
                <a:lnTo>
                  <a:pt x="163521" y="14208487"/>
                </a:lnTo>
                <a:lnTo>
                  <a:pt x="106329" y="14123098"/>
                </a:lnTo>
                <a:lnTo>
                  <a:pt x="63636" y="14037708"/>
                </a:lnTo>
                <a:lnTo>
                  <a:pt x="28193" y="13937819"/>
                </a:lnTo>
                <a:lnTo>
                  <a:pt x="14499" y="13824235"/>
                </a:lnTo>
                <a:lnTo>
                  <a:pt x="0" y="13653456"/>
                </a:lnTo>
                <a:lnTo>
                  <a:pt x="0" y="13489927"/>
                </a:lnTo>
                <a:lnTo>
                  <a:pt x="0" y="7221050"/>
                </a:lnTo>
                <a:lnTo>
                  <a:pt x="0" y="888534"/>
                </a:lnTo>
                <a:lnTo>
                  <a:pt x="7250" y="704061"/>
                </a:lnTo>
                <a:lnTo>
                  <a:pt x="14499" y="611421"/>
                </a:lnTo>
                <a:lnTo>
                  <a:pt x="28193" y="526032"/>
                </a:lnTo>
                <a:lnTo>
                  <a:pt x="57192" y="419698"/>
                </a:lnTo>
                <a:lnTo>
                  <a:pt x="99885" y="327058"/>
                </a:lnTo>
                <a:lnTo>
                  <a:pt x="156271" y="241669"/>
                </a:lnTo>
                <a:lnTo>
                  <a:pt x="220713" y="170779"/>
                </a:lnTo>
                <a:lnTo>
                  <a:pt x="298848" y="106334"/>
                </a:lnTo>
                <a:lnTo>
                  <a:pt x="348791" y="85390"/>
                </a:lnTo>
                <a:lnTo>
                  <a:pt x="391483" y="63640"/>
                </a:lnTo>
                <a:lnTo>
                  <a:pt x="440620" y="42695"/>
                </a:lnTo>
                <a:lnTo>
                  <a:pt x="490562" y="28195"/>
                </a:lnTo>
                <a:lnTo>
                  <a:pt x="547754" y="20945"/>
                </a:lnTo>
                <a:lnTo>
                  <a:pt x="597697" y="145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432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5">
            <a:extLst>
              <a:ext uri="{FF2B5EF4-FFF2-40B4-BE49-F238E27FC236}">
                <a16:creationId xmlns:a16="http://schemas.microsoft.com/office/drawing/2014/main" id="{E2FC81A8-F281-4ADF-A2FB-4D91BB7577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5176" y="1500996"/>
            <a:ext cx="5332619" cy="10714007"/>
          </a:xfrm>
          <a:custGeom>
            <a:avLst/>
            <a:gdLst>
              <a:gd name="connsiteX0" fmla="*/ 789411 w 6663269"/>
              <a:gd name="connsiteY0" fmla="*/ 0 h 14435655"/>
              <a:gd name="connsiteX1" fmla="*/ 981125 w 6663269"/>
              <a:gd name="connsiteY1" fmla="*/ 0 h 14435655"/>
              <a:gd name="connsiteX2" fmla="*/ 1365358 w 6663269"/>
              <a:gd name="connsiteY2" fmla="*/ 0 h 14435655"/>
              <a:gd name="connsiteX3" fmla="*/ 1408051 w 6663269"/>
              <a:gd name="connsiteY3" fmla="*/ 7250 h 14435655"/>
              <a:gd name="connsiteX4" fmla="*/ 1437049 w 6663269"/>
              <a:gd name="connsiteY4" fmla="*/ 20945 h 14435655"/>
              <a:gd name="connsiteX5" fmla="*/ 1450743 w 6663269"/>
              <a:gd name="connsiteY5" fmla="*/ 49945 h 14435655"/>
              <a:gd name="connsiteX6" fmla="*/ 1465243 w 6663269"/>
              <a:gd name="connsiteY6" fmla="*/ 92640 h 14435655"/>
              <a:gd name="connsiteX7" fmla="*/ 1465243 w 6663269"/>
              <a:gd name="connsiteY7" fmla="*/ 156279 h 14435655"/>
              <a:gd name="connsiteX8" fmla="*/ 1472492 w 6663269"/>
              <a:gd name="connsiteY8" fmla="*/ 220724 h 14435655"/>
              <a:gd name="connsiteX9" fmla="*/ 1493436 w 6663269"/>
              <a:gd name="connsiteY9" fmla="*/ 277113 h 14435655"/>
              <a:gd name="connsiteX10" fmla="*/ 1521629 w 6663269"/>
              <a:gd name="connsiteY10" fmla="*/ 334308 h 14435655"/>
              <a:gd name="connsiteX11" fmla="*/ 1550628 w 6663269"/>
              <a:gd name="connsiteY11" fmla="*/ 383447 h 14435655"/>
              <a:gd name="connsiteX12" fmla="*/ 1593321 w 6663269"/>
              <a:gd name="connsiteY12" fmla="*/ 426142 h 14435655"/>
              <a:gd name="connsiteX13" fmla="*/ 1643263 w 6663269"/>
              <a:gd name="connsiteY13" fmla="*/ 462392 h 14435655"/>
              <a:gd name="connsiteX14" fmla="*/ 1692399 w 6663269"/>
              <a:gd name="connsiteY14" fmla="*/ 490587 h 14435655"/>
              <a:gd name="connsiteX15" fmla="*/ 1749591 w 6663269"/>
              <a:gd name="connsiteY15" fmla="*/ 511531 h 14435655"/>
              <a:gd name="connsiteX16" fmla="*/ 1813228 w 6663269"/>
              <a:gd name="connsiteY16" fmla="*/ 526032 h 14435655"/>
              <a:gd name="connsiteX17" fmla="*/ 1920362 w 6663269"/>
              <a:gd name="connsiteY17" fmla="*/ 533282 h 14435655"/>
              <a:gd name="connsiteX18" fmla="*/ 4742907 w 6663269"/>
              <a:gd name="connsiteY18" fmla="*/ 526032 h 14435655"/>
              <a:gd name="connsiteX19" fmla="*/ 4821043 w 6663269"/>
              <a:gd name="connsiteY19" fmla="*/ 526032 h 14435655"/>
              <a:gd name="connsiteX20" fmla="*/ 4899179 w 6663269"/>
              <a:gd name="connsiteY20" fmla="*/ 511531 h 14435655"/>
              <a:gd name="connsiteX21" fmla="*/ 4963621 w 6663269"/>
              <a:gd name="connsiteY21" fmla="*/ 497837 h 14435655"/>
              <a:gd name="connsiteX22" fmla="*/ 5013563 w 6663269"/>
              <a:gd name="connsiteY22" fmla="*/ 468837 h 14435655"/>
              <a:gd name="connsiteX23" fmla="*/ 5062699 w 6663269"/>
              <a:gd name="connsiteY23" fmla="*/ 433392 h 14435655"/>
              <a:gd name="connsiteX24" fmla="*/ 5105393 w 6663269"/>
              <a:gd name="connsiteY24" fmla="*/ 390697 h 14435655"/>
              <a:gd name="connsiteX25" fmla="*/ 5141641 w 6663269"/>
              <a:gd name="connsiteY25" fmla="*/ 341558 h 14435655"/>
              <a:gd name="connsiteX26" fmla="*/ 5162585 w 6663269"/>
              <a:gd name="connsiteY26" fmla="*/ 291613 h 14435655"/>
              <a:gd name="connsiteX27" fmla="*/ 5184333 w 6663269"/>
              <a:gd name="connsiteY27" fmla="*/ 234418 h 14435655"/>
              <a:gd name="connsiteX28" fmla="*/ 5198027 w 6663269"/>
              <a:gd name="connsiteY28" fmla="*/ 170779 h 14435655"/>
              <a:gd name="connsiteX29" fmla="*/ 5205277 w 6663269"/>
              <a:gd name="connsiteY29" fmla="*/ 85390 h 14435655"/>
              <a:gd name="connsiteX30" fmla="*/ 5212525 w 6663269"/>
              <a:gd name="connsiteY30" fmla="*/ 49945 h 14435655"/>
              <a:gd name="connsiteX31" fmla="*/ 5226221 w 6663269"/>
              <a:gd name="connsiteY31" fmla="*/ 20945 h 14435655"/>
              <a:gd name="connsiteX32" fmla="*/ 5255219 w 6663269"/>
              <a:gd name="connsiteY32" fmla="*/ 7250 h 14435655"/>
              <a:gd name="connsiteX33" fmla="*/ 5297911 w 6663269"/>
              <a:gd name="connsiteY33" fmla="*/ 0 h 14435655"/>
              <a:gd name="connsiteX34" fmla="*/ 5674895 w 6663269"/>
              <a:gd name="connsiteY34" fmla="*/ 0 h 14435655"/>
              <a:gd name="connsiteX35" fmla="*/ 5859359 w 6663269"/>
              <a:gd name="connsiteY35" fmla="*/ 0 h 14435655"/>
              <a:gd name="connsiteX36" fmla="*/ 6044629 w 6663269"/>
              <a:gd name="connsiteY36" fmla="*/ 14500 h 14435655"/>
              <a:gd name="connsiteX37" fmla="*/ 6108265 w 6663269"/>
              <a:gd name="connsiteY37" fmla="*/ 20945 h 14435655"/>
              <a:gd name="connsiteX38" fmla="*/ 6172707 w 6663269"/>
              <a:gd name="connsiteY38" fmla="*/ 35445 h 14435655"/>
              <a:gd name="connsiteX39" fmla="*/ 6229093 w 6663269"/>
              <a:gd name="connsiteY39" fmla="*/ 49945 h 14435655"/>
              <a:gd name="connsiteX40" fmla="*/ 6286285 w 6663269"/>
              <a:gd name="connsiteY40" fmla="*/ 70890 h 14435655"/>
              <a:gd name="connsiteX41" fmla="*/ 6343477 w 6663269"/>
              <a:gd name="connsiteY41" fmla="*/ 99890 h 14435655"/>
              <a:gd name="connsiteX42" fmla="*/ 6386171 w 6663269"/>
              <a:gd name="connsiteY42" fmla="*/ 128084 h 14435655"/>
              <a:gd name="connsiteX43" fmla="*/ 6435307 w 6663269"/>
              <a:gd name="connsiteY43" fmla="*/ 163529 h 14435655"/>
              <a:gd name="connsiteX44" fmla="*/ 6471555 w 6663269"/>
              <a:gd name="connsiteY44" fmla="*/ 206224 h 14435655"/>
              <a:gd name="connsiteX45" fmla="*/ 6514249 w 6663269"/>
              <a:gd name="connsiteY45" fmla="*/ 248919 h 14435655"/>
              <a:gd name="connsiteX46" fmla="*/ 6542441 w 6663269"/>
              <a:gd name="connsiteY46" fmla="*/ 291613 h 14435655"/>
              <a:gd name="connsiteX47" fmla="*/ 6570635 w 6663269"/>
              <a:gd name="connsiteY47" fmla="*/ 341558 h 14435655"/>
              <a:gd name="connsiteX48" fmla="*/ 6599633 w 6663269"/>
              <a:gd name="connsiteY48" fmla="*/ 397947 h 14435655"/>
              <a:gd name="connsiteX49" fmla="*/ 6620577 w 6663269"/>
              <a:gd name="connsiteY49" fmla="*/ 455142 h 14435655"/>
              <a:gd name="connsiteX50" fmla="*/ 6635077 w 6663269"/>
              <a:gd name="connsiteY50" fmla="*/ 511531 h 14435655"/>
              <a:gd name="connsiteX51" fmla="*/ 6648769 w 6663269"/>
              <a:gd name="connsiteY51" fmla="*/ 575976 h 14435655"/>
              <a:gd name="connsiteX52" fmla="*/ 6656021 w 6663269"/>
              <a:gd name="connsiteY52" fmla="*/ 639616 h 14435655"/>
              <a:gd name="connsiteX53" fmla="*/ 6663269 w 6663269"/>
              <a:gd name="connsiteY53" fmla="*/ 753200 h 14435655"/>
              <a:gd name="connsiteX54" fmla="*/ 6663269 w 6663269"/>
              <a:gd name="connsiteY54" fmla="*/ 860339 h 14435655"/>
              <a:gd name="connsiteX55" fmla="*/ 6663269 w 6663269"/>
              <a:gd name="connsiteY55" fmla="*/ 13575316 h 14435655"/>
              <a:gd name="connsiteX56" fmla="*/ 6663269 w 6663269"/>
              <a:gd name="connsiteY56" fmla="*/ 13738845 h 14435655"/>
              <a:gd name="connsiteX57" fmla="*/ 6648769 w 6663269"/>
              <a:gd name="connsiteY57" fmla="*/ 13816984 h 14435655"/>
              <a:gd name="connsiteX58" fmla="*/ 6642325 w 6663269"/>
              <a:gd name="connsiteY58" fmla="*/ 13902374 h 14435655"/>
              <a:gd name="connsiteX59" fmla="*/ 6613327 w 6663269"/>
              <a:gd name="connsiteY59" fmla="*/ 14002264 h 14435655"/>
              <a:gd name="connsiteX60" fmla="*/ 6570635 w 6663269"/>
              <a:gd name="connsiteY60" fmla="*/ 14101348 h 14435655"/>
              <a:gd name="connsiteX61" fmla="*/ 6514249 w 6663269"/>
              <a:gd name="connsiteY61" fmla="*/ 14186737 h 14435655"/>
              <a:gd name="connsiteX62" fmla="*/ 6442557 w 6663269"/>
              <a:gd name="connsiteY62" fmla="*/ 14257626 h 14435655"/>
              <a:gd name="connsiteX63" fmla="*/ 6364421 w 6663269"/>
              <a:gd name="connsiteY63" fmla="*/ 14322071 h 14435655"/>
              <a:gd name="connsiteX64" fmla="*/ 6271787 w 6663269"/>
              <a:gd name="connsiteY64" fmla="*/ 14372016 h 14435655"/>
              <a:gd name="connsiteX65" fmla="*/ 6172707 w 6663269"/>
              <a:gd name="connsiteY65" fmla="*/ 14407461 h 14435655"/>
              <a:gd name="connsiteX66" fmla="*/ 6065573 w 6663269"/>
              <a:gd name="connsiteY66" fmla="*/ 14421155 h 14435655"/>
              <a:gd name="connsiteX67" fmla="*/ 5959245 w 6663269"/>
              <a:gd name="connsiteY67" fmla="*/ 14435655 h 14435655"/>
              <a:gd name="connsiteX68" fmla="*/ 5845665 w 6663269"/>
              <a:gd name="connsiteY68" fmla="*/ 14435655 h 14435655"/>
              <a:gd name="connsiteX69" fmla="*/ 796660 w 6663269"/>
              <a:gd name="connsiteY69" fmla="*/ 14435655 h 14435655"/>
              <a:gd name="connsiteX70" fmla="*/ 654083 w 6663269"/>
              <a:gd name="connsiteY70" fmla="*/ 14428405 h 14435655"/>
              <a:gd name="connsiteX71" fmla="*/ 583197 w 6663269"/>
              <a:gd name="connsiteY71" fmla="*/ 14421155 h 14435655"/>
              <a:gd name="connsiteX72" fmla="*/ 519561 w 6663269"/>
              <a:gd name="connsiteY72" fmla="*/ 14407461 h 14435655"/>
              <a:gd name="connsiteX73" fmla="*/ 412427 w 6663269"/>
              <a:gd name="connsiteY73" fmla="*/ 14378461 h 14435655"/>
              <a:gd name="connsiteX74" fmla="*/ 319792 w 6663269"/>
              <a:gd name="connsiteY74" fmla="*/ 14329321 h 14435655"/>
              <a:gd name="connsiteX75" fmla="*/ 234407 w 6663269"/>
              <a:gd name="connsiteY75" fmla="*/ 14272127 h 14435655"/>
              <a:gd name="connsiteX76" fmla="*/ 163521 w 6663269"/>
              <a:gd name="connsiteY76" fmla="*/ 14208487 h 14435655"/>
              <a:gd name="connsiteX77" fmla="*/ 106329 w 6663269"/>
              <a:gd name="connsiteY77" fmla="*/ 14123098 h 14435655"/>
              <a:gd name="connsiteX78" fmla="*/ 63636 w 6663269"/>
              <a:gd name="connsiteY78" fmla="*/ 14037708 h 14435655"/>
              <a:gd name="connsiteX79" fmla="*/ 28193 w 6663269"/>
              <a:gd name="connsiteY79" fmla="*/ 13937819 h 14435655"/>
              <a:gd name="connsiteX80" fmla="*/ 14499 w 6663269"/>
              <a:gd name="connsiteY80" fmla="*/ 13824235 h 14435655"/>
              <a:gd name="connsiteX81" fmla="*/ 0 w 6663269"/>
              <a:gd name="connsiteY81" fmla="*/ 13653456 h 14435655"/>
              <a:gd name="connsiteX82" fmla="*/ 0 w 6663269"/>
              <a:gd name="connsiteY82" fmla="*/ 13489927 h 14435655"/>
              <a:gd name="connsiteX83" fmla="*/ 0 w 6663269"/>
              <a:gd name="connsiteY83" fmla="*/ 7221050 h 14435655"/>
              <a:gd name="connsiteX84" fmla="*/ 0 w 6663269"/>
              <a:gd name="connsiteY84" fmla="*/ 888534 h 14435655"/>
              <a:gd name="connsiteX85" fmla="*/ 7250 w 6663269"/>
              <a:gd name="connsiteY85" fmla="*/ 704061 h 14435655"/>
              <a:gd name="connsiteX86" fmla="*/ 14499 w 6663269"/>
              <a:gd name="connsiteY86" fmla="*/ 611421 h 14435655"/>
              <a:gd name="connsiteX87" fmla="*/ 28193 w 6663269"/>
              <a:gd name="connsiteY87" fmla="*/ 526032 h 14435655"/>
              <a:gd name="connsiteX88" fmla="*/ 57192 w 6663269"/>
              <a:gd name="connsiteY88" fmla="*/ 419698 h 14435655"/>
              <a:gd name="connsiteX89" fmla="*/ 99885 w 6663269"/>
              <a:gd name="connsiteY89" fmla="*/ 327058 h 14435655"/>
              <a:gd name="connsiteX90" fmla="*/ 156271 w 6663269"/>
              <a:gd name="connsiteY90" fmla="*/ 241669 h 14435655"/>
              <a:gd name="connsiteX91" fmla="*/ 220713 w 6663269"/>
              <a:gd name="connsiteY91" fmla="*/ 170779 h 14435655"/>
              <a:gd name="connsiteX92" fmla="*/ 298848 w 6663269"/>
              <a:gd name="connsiteY92" fmla="*/ 106334 h 14435655"/>
              <a:gd name="connsiteX93" fmla="*/ 348791 w 6663269"/>
              <a:gd name="connsiteY93" fmla="*/ 85390 h 14435655"/>
              <a:gd name="connsiteX94" fmla="*/ 391483 w 6663269"/>
              <a:gd name="connsiteY94" fmla="*/ 63640 h 14435655"/>
              <a:gd name="connsiteX95" fmla="*/ 440620 w 6663269"/>
              <a:gd name="connsiteY95" fmla="*/ 42695 h 14435655"/>
              <a:gd name="connsiteX96" fmla="*/ 490562 w 6663269"/>
              <a:gd name="connsiteY96" fmla="*/ 28195 h 14435655"/>
              <a:gd name="connsiteX97" fmla="*/ 547754 w 6663269"/>
              <a:gd name="connsiteY97" fmla="*/ 20945 h 14435655"/>
              <a:gd name="connsiteX98" fmla="*/ 597697 w 6663269"/>
              <a:gd name="connsiteY98" fmla="*/ 14500 h 14435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663269" h="14435655">
                <a:moveTo>
                  <a:pt x="789411" y="0"/>
                </a:moveTo>
                <a:lnTo>
                  <a:pt x="981125" y="0"/>
                </a:lnTo>
                <a:lnTo>
                  <a:pt x="1365358" y="0"/>
                </a:lnTo>
                <a:lnTo>
                  <a:pt x="1408051" y="7250"/>
                </a:lnTo>
                <a:lnTo>
                  <a:pt x="1437049" y="20945"/>
                </a:lnTo>
                <a:lnTo>
                  <a:pt x="1450743" y="49945"/>
                </a:lnTo>
                <a:lnTo>
                  <a:pt x="1465243" y="92640"/>
                </a:lnTo>
                <a:lnTo>
                  <a:pt x="1465243" y="156279"/>
                </a:lnTo>
                <a:lnTo>
                  <a:pt x="1472492" y="220724"/>
                </a:lnTo>
                <a:lnTo>
                  <a:pt x="1493436" y="277113"/>
                </a:lnTo>
                <a:lnTo>
                  <a:pt x="1521629" y="334308"/>
                </a:lnTo>
                <a:lnTo>
                  <a:pt x="1550628" y="383447"/>
                </a:lnTo>
                <a:lnTo>
                  <a:pt x="1593321" y="426142"/>
                </a:lnTo>
                <a:lnTo>
                  <a:pt x="1643263" y="462392"/>
                </a:lnTo>
                <a:lnTo>
                  <a:pt x="1692399" y="490587"/>
                </a:lnTo>
                <a:lnTo>
                  <a:pt x="1749591" y="511531"/>
                </a:lnTo>
                <a:lnTo>
                  <a:pt x="1813228" y="526032"/>
                </a:lnTo>
                <a:lnTo>
                  <a:pt x="1920362" y="533282"/>
                </a:lnTo>
                <a:lnTo>
                  <a:pt x="4742907" y="526032"/>
                </a:lnTo>
                <a:lnTo>
                  <a:pt x="4821043" y="526032"/>
                </a:lnTo>
                <a:lnTo>
                  <a:pt x="4899179" y="511531"/>
                </a:lnTo>
                <a:lnTo>
                  <a:pt x="4963621" y="497837"/>
                </a:lnTo>
                <a:lnTo>
                  <a:pt x="5013563" y="468837"/>
                </a:lnTo>
                <a:lnTo>
                  <a:pt x="5062699" y="433392"/>
                </a:lnTo>
                <a:lnTo>
                  <a:pt x="5105393" y="390697"/>
                </a:lnTo>
                <a:lnTo>
                  <a:pt x="5141641" y="341558"/>
                </a:lnTo>
                <a:lnTo>
                  <a:pt x="5162585" y="291613"/>
                </a:lnTo>
                <a:lnTo>
                  <a:pt x="5184333" y="234418"/>
                </a:lnTo>
                <a:lnTo>
                  <a:pt x="5198027" y="170779"/>
                </a:lnTo>
                <a:lnTo>
                  <a:pt x="5205277" y="85390"/>
                </a:lnTo>
                <a:lnTo>
                  <a:pt x="5212525" y="49945"/>
                </a:lnTo>
                <a:lnTo>
                  <a:pt x="5226221" y="20945"/>
                </a:lnTo>
                <a:lnTo>
                  <a:pt x="5255219" y="7250"/>
                </a:lnTo>
                <a:lnTo>
                  <a:pt x="5297911" y="0"/>
                </a:lnTo>
                <a:lnTo>
                  <a:pt x="5674895" y="0"/>
                </a:lnTo>
                <a:lnTo>
                  <a:pt x="5859359" y="0"/>
                </a:lnTo>
                <a:lnTo>
                  <a:pt x="6044629" y="14500"/>
                </a:lnTo>
                <a:lnTo>
                  <a:pt x="6108265" y="20945"/>
                </a:lnTo>
                <a:lnTo>
                  <a:pt x="6172707" y="35445"/>
                </a:lnTo>
                <a:lnTo>
                  <a:pt x="6229093" y="49945"/>
                </a:lnTo>
                <a:lnTo>
                  <a:pt x="6286285" y="70890"/>
                </a:lnTo>
                <a:lnTo>
                  <a:pt x="6343477" y="99890"/>
                </a:lnTo>
                <a:lnTo>
                  <a:pt x="6386171" y="128084"/>
                </a:lnTo>
                <a:lnTo>
                  <a:pt x="6435307" y="163529"/>
                </a:lnTo>
                <a:lnTo>
                  <a:pt x="6471555" y="206224"/>
                </a:lnTo>
                <a:lnTo>
                  <a:pt x="6514249" y="248919"/>
                </a:lnTo>
                <a:lnTo>
                  <a:pt x="6542441" y="291613"/>
                </a:lnTo>
                <a:lnTo>
                  <a:pt x="6570635" y="341558"/>
                </a:lnTo>
                <a:lnTo>
                  <a:pt x="6599633" y="397947"/>
                </a:lnTo>
                <a:lnTo>
                  <a:pt x="6620577" y="455142"/>
                </a:lnTo>
                <a:lnTo>
                  <a:pt x="6635077" y="511531"/>
                </a:lnTo>
                <a:lnTo>
                  <a:pt x="6648769" y="575976"/>
                </a:lnTo>
                <a:lnTo>
                  <a:pt x="6656021" y="639616"/>
                </a:lnTo>
                <a:lnTo>
                  <a:pt x="6663269" y="753200"/>
                </a:lnTo>
                <a:lnTo>
                  <a:pt x="6663269" y="860339"/>
                </a:lnTo>
                <a:lnTo>
                  <a:pt x="6663269" y="13575316"/>
                </a:lnTo>
                <a:lnTo>
                  <a:pt x="6663269" y="13738845"/>
                </a:lnTo>
                <a:lnTo>
                  <a:pt x="6648769" y="13816984"/>
                </a:lnTo>
                <a:lnTo>
                  <a:pt x="6642325" y="13902374"/>
                </a:lnTo>
                <a:lnTo>
                  <a:pt x="6613327" y="14002264"/>
                </a:lnTo>
                <a:lnTo>
                  <a:pt x="6570635" y="14101348"/>
                </a:lnTo>
                <a:lnTo>
                  <a:pt x="6514249" y="14186737"/>
                </a:lnTo>
                <a:lnTo>
                  <a:pt x="6442557" y="14257626"/>
                </a:lnTo>
                <a:lnTo>
                  <a:pt x="6364421" y="14322071"/>
                </a:lnTo>
                <a:lnTo>
                  <a:pt x="6271787" y="14372016"/>
                </a:lnTo>
                <a:lnTo>
                  <a:pt x="6172707" y="14407461"/>
                </a:lnTo>
                <a:lnTo>
                  <a:pt x="6065573" y="14421155"/>
                </a:lnTo>
                <a:lnTo>
                  <a:pt x="5959245" y="14435655"/>
                </a:lnTo>
                <a:lnTo>
                  <a:pt x="5845665" y="14435655"/>
                </a:lnTo>
                <a:lnTo>
                  <a:pt x="796660" y="14435655"/>
                </a:lnTo>
                <a:lnTo>
                  <a:pt x="654083" y="14428405"/>
                </a:lnTo>
                <a:lnTo>
                  <a:pt x="583197" y="14421155"/>
                </a:lnTo>
                <a:lnTo>
                  <a:pt x="519561" y="14407461"/>
                </a:lnTo>
                <a:lnTo>
                  <a:pt x="412427" y="14378461"/>
                </a:lnTo>
                <a:lnTo>
                  <a:pt x="319792" y="14329321"/>
                </a:lnTo>
                <a:lnTo>
                  <a:pt x="234407" y="14272127"/>
                </a:lnTo>
                <a:lnTo>
                  <a:pt x="163521" y="14208487"/>
                </a:lnTo>
                <a:lnTo>
                  <a:pt x="106329" y="14123098"/>
                </a:lnTo>
                <a:lnTo>
                  <a:pt x="63636" y="14037708"/>
                </a:lnTo>
                <a:lnTo>
                  <a:pt x="28193" y="13937819"/>
                </a:lnTo>
                <a:lnTo>
                  <a:pt x="14499" y="13824235"/>
                </a:lnTo>
                <a:lnTo>
                  <a:pt x="0" y="13653456"/>
                </a:lnTo>
                <a:lnTo>
                  <a:pt x="0" y="13489927"/>
                </a:lnTo>
                <a:lnTo>
                  <a:pt x="0" y="7221050"/>
                </a:lnTo>
                <a:lnTo>
                  <a:pt x="0" y="888534"/>
                </a:lnTo>
                <a:lnTo>
                  <a:pt x="7250" y="704061"/>
                </a:lnTo>
                <a:lnTo>
                  <a:pt x="14499" y="611421"/>
                </a:lnTo>
                <a:lnTo>
                  <a:pt x="28193" y="526032"/>
                </a:lnTo>
                <a:lnTo>
                  <a:pt x="57192" y="419698"/>
                </a:lnTo>
                <a:lnTo>
                  <a:pt x="99885" y="327058"/>
                </a:lnTo>
                <a:lnTo>
                  <a:pt x="156271" y="241669"/>
                </a:lnTo>
                <a:lnTo>
                  <a:pt x="220713" y="170779"/>
                </a:lnTo>
                <a:lnTo>
                  <a:pt x="298848" y="106334"/>
                </a:lnTo>
                <a:lnTo>
                  <a:pt x="348791" y="85390"/>
                </a:lnTo>
                <a:lnTo>
                  <a:pt x="391483" y="63640"/>
                </a:lnTo>
                <a:lnTo>
                  <a:pt x="440620" y="42695"/>
                </a:lnTo>
                <a:lnTo>
                  <a:pt x="490562" y="28195"/>
                </a:lnTo>
                <a:lnTo>
                  <a:pt x="547754" y="20945"/>
                </a:lnTo>
                <a:lnTo>
                  <a:pt x="597697" y="145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58607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48D6EA-2960-4494-90FB-560855CCFC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87563" y="6469062"/>
            <a:ext cx="10102850" cy="65913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80FBBE9-ADA5-48EB-B357-4B8642019F4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32538" y="1397000"/>
            <a:ext cx="5857875" cy="48831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806254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74C5900-1CF3-44EC-9FD1-AD6D8C0448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354996" y="0"/>
            <a:ext cx="8988425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9507507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F466D9A8-15EA-41E1-94CB-E6BB3412B6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836675" y="345056"/>
            <a:ext cx="7332662" cy="826332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3E0C76F2-E229-423F-BB33-7B069555732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02575" y="4365624"/>
            <a:ext cx="4691063" cy="424275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FBA85B33-8B58-43C4-A2C4-45617D475A9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9221" y="345056"/>
            <a:ext cx="12244417" cy="377926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D004EC3F-DE4D-4D41-9E97-F0741381FF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9221" y="8850314"/>
            <a:ext cx="7310317" cy="45212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B96C746-F1F7-42CC-AE50-F4344BF62E5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9250" y="4365625"/>
            <a:ext cx="7332663" cy="424338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B573AB4-1E13-42B8-804D-C766F651C8E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74025" y="8849682"/>
            <a:ext cx="6157913" cy="452183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0142A3A-3224-4E31-BBF7-5BC7B20D928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4452183" y="8850313"/>
            <a:ext cx="5717154" cy="45212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6300483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B7EF615-150C-4DA4-BDFE-7ECBBC9760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219975"/>
            <a:ext cx="7083481" cy="74960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F2928E2-ADAF-42E5-B280-E1B199B5CE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80298" y="3774221"/>
            <a:ext cx="4441408" cy="616340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36D2BF1-5C4C-4E9F-991C-8FBE055D10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563382" y="0"/>
            <a:ext cx="6817444" cy="74960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D1FEDE7-1DBF-40A9-AA8F-DB38321954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80299" y="0"/>
            <a:ext cx="9686267" cy="349945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23F32B1B-5439-4D26-B505-647D1B99CFD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80298" y="10216550"/>
            <a:ext cx="9686267" cy="349945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D98A382-232B-4897-BFBC-99460A0B647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318522" y="3774221"/>
            <a:ext cx="4848043" cy="616340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F638B5AB-FEBF-4FFE-907C-881BF46AB97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7083425" cy="586596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AE29A1A-263E-4334-B6E7-C60668E1778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7563381" y="7850038"/>
            <a:ext cx="6817445" cy="586596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4395364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46CF664E-9556-4B14-BF67-A412CB8B2E2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81013" y="2070460"/>
            <a:ext cx="5572125" cy="5951538"/>
          </a:xfrm>
          <a:prstGeom prst="flowChartConnector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marL="0" indent="0">
              <a:buNone/>
              <a:defRPr lang="en-ID" dirty="0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33BFA6D-9ADE-451A-89F0-48E52E408B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34568" y="2070460"/>
            <a:ext cx="5572125" cy="5951538"/>
          </a:xfrm>
          <a:prstGeom prst="flowChartConnector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98005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A3E15615-AA40-4836-B0F3-9AC0B855DA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109002" y="0"/>
            <a:ext cx="12956756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127A5819-2453-4A6D-B321-06337C00C7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755546" y="0"/>
            <a:ext cx="12956756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09CE08B1-3551-45B7-9276-F9E287F210F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9574" y="0"/>
            <a:ext cx="12956756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5079C0F-13ED-4C02-82D6-11053B1232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602" y="0"/>
            <a:ext cx="12956755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B10D8EED-7161-49CB-A7EF-0597045F6B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5312371" y="0"/>
            <a:ext cx="12956755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66982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5B5B19-A1C6-482F-B961-F63799CD51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2413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62046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5B9FFCC-8208-486D-AFC1-8600163191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16189" y="1931988"/>
            <a:ext cx="9775017" cy="117840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988145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6883B19-2AD1-4C73-8CCF-1493D262EA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91206" y="0"/>
            <a:ext cx="12191207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4859113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DF0F3D-0924-47FE-BA60-DC1FCD82A6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26524" y="3226954"/>
            <a:ext cx="6038850" cy="726209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6021888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504E941-C9B9-44A2-B568-EF3D6082C2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24382413" cy="750498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573662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CDBB586-CC24-4517-B209-C922CC620C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97063" y="5572125"/>
            <a:ext cx="6677025" cy="81438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42EA8FF-5C7F-442F-901D-33F51E80C6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303500" y="673100"/>
            <a:ext cx="9078913" cy="44164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7509691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A087A43-E0FF-4153-9065-FEEF47614D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2309" y="4623758"/>
            <a:ext cx="6832600" cy="90922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0556186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11">
            <a:extLst>
              <a:ext uri="{FF2B5EF4-FFF2-40B4-BE49-F238E27FC236}">
                <a16:creationId xmlns:a16="http://schemas.microsoft.com/office/drawing/2014/main" id="{2F196A6F-3017-433E-A1EA-F351BFC45A0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6663" y="5245100"/>
            <a:ext cx="5804741" cy="84709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6572619E-A82E-4201-9724-F337F2D61C4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293713" y="5244559"/>
            <a:ext cx="7522232" cy="393394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42896871-8673-487A-98B5-CB8428028C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4631" y="5244559"/>
            <a:ext cx="9092181" cy="393394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A72466AB-C87B-4958-BC81-E494805170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8595" y="7347237"/>
            <a:ext cx="4730922" cy="4593581"/>
          </a:xfrm>
          <a:prstGeom prst="flowChartConnector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0CEA1272-F1FE-48B8-8848-EB7F1524091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09172" y="1"/>
            <a:ext cx="7522232" cy="486472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8066027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659846-1FE6-401A-8618-3ABA0CD665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95501" y="2625090"/>
            <a:ext cx="7487518" cy="84658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4290097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157D29A-2AA4-4408-AF86-893406CA4E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34458" y="-1505481"/>
            <a:ext cx="16713496" cy="16726962"/>
          </a:xfrm>
          <a:prstGeom prst="flowChartConnector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880814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CEBC6C8-1DF8-4834-B69D-F543B1357D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50237" y="-1"/>
            <a:ext cx="5550586" cy="984948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827FE965-EBC2-4404-AB7E-5304B591B7B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27390" y="0"/>
            <a:ext cx="5550587" cy="984948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6087587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BDD639B-F47E-471A-97C3-AB48102527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8344" y="1968644"/>
            <a:ext cx="10944570" cy="822613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C48B13E-B75C-45C3-85F6-300BD1231C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831033" y="1338041"/>
            <a:ext cx="5656977" cy="36374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4556626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11BAE05-3B25-4301-857E-8AA2890E162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2831" y="6072996"/>
            <a:ext cx="22256750" cy="691829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6791324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BECF08E-74E4-4C44-B223-1C66E490CF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66888" y="913711"/>
            <a:ext cx="5316682" cy="697083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F9A0A70-3F95-4469-8A5F-C2E53245DD7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66166" y="7884544"/>
            <a:ext cx="9534525" cy="505448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596F35B-41AB-4C05-8217-8E9ED97B69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607050" y="2863850"/>
            <a:ext cx="6194425" cy="60388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439818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CAED788-3E9A-4E1D-A273-B0ADCE0E20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27544" y="2242987"/>
            <a:ext cx="5917720" cy="74012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0051AA4A-1FE0-4733-9A06-73FB9707BD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137149" y="4448594"/>
            <a:ext cx="5917720" cy="74012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0388998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84147FA6-5C25-4920-9AE9-B20A39B4A2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51712" y="0"/>
            <a:ext cx="7815681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94D3BB11-3DC5-40E0-975B-973B1B2B1A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7248" y="6858000"/>
            <a:ext cx="5159375" cy="608171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6610588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DCEEEDB-23FE-4EA3-9D0B-A600117786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C9FDD90-F549-499A-AF91-B7B0912DF5E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95927" y="2243137"/>
            <a:ext cx="7556500" cy="92297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0592843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2B7CEB72-4C8A-4A89-A805-4195F861CB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799344" y="4391856"/>
            <a:ext cx="13019829" cy="77724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36877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F564094A-7E61-45D5-AFF4-0D9DD5B8BF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222488" y="0"/>
            <a:ext cx="7159925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C7D74C04-EAC9-4FA6-B7A9-A40A3CD9C7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95" y="9023230"/>
            <a:ext cx="13578771" cy="469277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666979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946D308-C6E4-45A9-A7D5-F1C9327B02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214831" y="345056"/>
            <a:ext cx="4818361" cy="1302588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CC80D7E-C6E4-456F-A5D3-581DE461F85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836675" y="345056"/>
            <a:ext cx="6157912" cy="826332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A55D000-2F19-40B5-A76B-B08DEC12BF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02575" y="4365624"/>
            <a:ext cx="4691063" cy="900531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362070E-B873-4A5B-B1A4-5A6546E42B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9221" y="345056"/>
            <a:ext cx="12244417" cy="377926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AA84030-D96C-4C4A-BA1B-3FA32D698F6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9221" y="8850314"/>
            <a:ext cx="7310317" cy="45212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3443564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58AE369-5ACA-4610-A5C0-4565BAB905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65462" y="1362973"/>
            <a:ext cx="12192000" cy="838358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153326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5">
            <a:extLst>
              <a:ext uri="{FF2B5EF4-FFF2-40B4-BE49-F238E27FC236}">
                <a16:creationId xmlns:a16="http://schemas.microsoft.com/office/drawing/2014/main" id="{810D9C82-6BE2-46C0-A609-65416A1D24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65106" y="3674853"/>
            <a:ext cx="5332619" cy="10714007"/>
          </a:xfrm>
          <a:custGeom>
            <a:avLst/>
            <a:gdLst>
              <a:gd name="connsiteX0" fmla="*/ 789411 w 6663269"/>
              <a:gd name="connsiteY0" fmla="*/ 0 h 14435655"/>
              <a:gd name="connsiteX1" fmla="*/ 981125 w 6663269"/>
              <a:gd name="connsiteY1" fmla="*/ 0 h 14435655"/>
              <a:gd name="connsiteX2" fmla="*/ 1365358 w 6663269"/>
              <a:gd name="connsiteY2" fmla="*/ 0 h 14435655"/>
              <a:gd name="connsiteX3" fmla="*/ 1408051 w 6663269"/>
              <a:gd name="connsiteY3" fmla="*/ 7250 h 14435655"/>
              <a:gd name="connsiteX4" fmla="*/ 1437049 w 6663269"/>
              <a:gd name="connsiteY4" fmla="*/ 20945 h 14435655"/>
              <a:gd name="connsiteX5" fmla="*/ 1450743 w 6663269"/>
              <a:gd name="connsiteY5" fmla="*/ 49945 h 14435655"/>
              <a:gd name="connsiteX6" fmla="*/ 1465243 w 6663269"/>
              <a:gd name="connsiteY6" fmla="*/ 92640 h 14435655"/>
              <a:gd name="connsiteX7" fmla="*/ 1465243 w 6663269"/>
              <a:gd name="connsiteY7" fmla="*/ 156279 h 14435655"/>
              <a:gd name="connsiteX8" fmla="*/ 1472492 w 6663269"/>
              <a:gd name="connsiteY8" fmla="*/ 220724 h 14435655"/>
              <a:gd name="connsiteX9" fmla="*/ 1493436 w 6663269"/>
              <a:gd name="connsiteY9" fmla="*/ 277113 h 14435655"/>
              <a:gd name="connsiteX10" fmla="*/ 1521629 w 6663269"/>
              <a:gd name="connsiteY10" fmla="*/ 334308 h 14435655"/>
              <a:gd name="connsiteX11" fmla="*/ 1550628 w 6663269"/>
              <a:gd name="connsiteY11" fmla="*/ 383447 h 14435655"/>
              <a:gd name="connsiteX12" fmla="*/ 1593321 w 6663269"/>
              <a:gd name="connsiteY12" fmla="*/ 426142 h 14435655"/>
              <a:gd name="connsiteX13" fmla="*/ 1643263 w 6663269"/>
              <a:gd name="connsiteY13" fmla="*/ 462392 h 14435655"/>
              <a:gd name="connsiteX14" fmla="*/ 1692399 w 6663269"/>
              <a:gd name="connsiteY14" fmla="*/ 490587 h 14435655"/>
              <a:gd name="connsiteX15" fmla="*/ 1749591 w 6663269"/>
              <a:gd name="connsiteY15" fmla="*/ 511531 h 14435655"/>
              <a:gd name="connsiteX16" fmla="*/ 1813228 w 6663269"/>
              <a:gd name="connsiteY16" fmla="*/ 526032 h 14435655"/>
              <a:gd name="connsiteX17" fmla="*/ 1920362 w 6663269"/>
              <a:gd name="connsiteY17" fmla="*/ 533282 h 14435655"/>
              <a:gd name="connsiteX18" fmla="*/ 4742907 w 6663269"/>
              <a:gd name="connsiteY18" fmla="*/ 526032 h 14435655"/>
              <a:gd name="connsiteX19" fmla="*/ 4821043 w 6663269"/>
              <a:gd name="connsiteY19" fmla="*/ 526032 h 14435655"/>
              <a:gd name="connsiteX20" fmla="*/ 4899179 w 6663269"/>
              <a:gd name="connsiteY20" fmla="*/ 511531 h 14435655"/>
              <a:gd name="connsiteX21" fmla="*/ 4963621 w 6663269"/>
              <a:gd name="connsiteY21" fmla="*/ 497837 h 14435655"/>
              <a:gd name="connsiteX22" fmla="*/ 5013563 w 6663269"/>
              <a:gd name="connsiteY22" fmla="*/ 468837 h 14435655"/>
              <a:gd name="connsiteX23" fmla="*/ 5062699 w 6663269"/>
              <a:gd name="connsiteY23" fmla="*/ 433392 h 14435655"/>
              <a:gd name="connsiteX24" fmla="*/ 5105393 w 6663269"/>
              <a:gd name="connsiteY24" fmla="*/ 390697 h 14435655"/>
              <a:gd name="connsiteX25" fmla="*/ 5141641 w 6663269"/>
              <a:gd name="connsiteY25" fmla="*/ 341558 h 14435655"/>
              <a:gd name="connsiteX26" fmla="*/ 5162585 w 6663269"/>
              <a:gd name="connsiteY26" fmla="*/ 291613 h 14435655"/>
              <a:gd name="connsiteX27" fmla="*/ 5184333 w 6663269"/>
              <a:gd name="connsiteY27" fmla="*/ 234418 h 14435655"/>
              <a:gd name="connsiteX28" fmla="*/ 5198027 w 6663269"/>
              <a:gd name="connsiteY28" fmla="*/ 170779 h 14435655"/>
              <a:gd name="connsiteX29" fmla="*/ 5205277 w 6663269"/>
              <a:gd name="connsiteY29" fmla="*/ 85390 h 14435655"/>
              <a:gd name="connsiteX30" fmla="*/ 5212525 w 6663269"/>
              <a:gd name="connsiteY30" fmla="*/ 49945 h 14435655"/>
              <a:gd name="connsiteX31" fmla="*/ 5226221 w 6663269"/>
              <a:gd name="connsiteY31" fmla="*/ 20945 h 14435655"/>
              <a:gd name="connsiteX32" fmla="*/ 5255219 w 6663269"/>
              <a:gd name="connsiteY32" fmla="*/ 7250 h 14435655"/>
              <a:gd name="connsiteX33" fmla="*/ 5297911 w 6663269"/>
              <a:gd name="connsiteY33" fmla="*/ 0 h 14435655"/>
              <a:gd name="connsiteX34" fmla="*/ 5674895 w 6663269"/>
              <a:gd name="connsiteY34" fmla="*/ 0 h 14435655"/>
              <a:gd name="connsiteX35" fmla="*/ 5859359 w 6663269"/>
              <a:gd name="connsiteY35" fmla="*/ 0 h 14435655"/>
              <a:gd name="connsiteX36" fmla="*/ 6044629 w 6663269"/>
              <a:gd name="connsiteY36" fmla="*/ 14500 h 14435655"/>
              <a:gd name="connsiteX37" fmla="*/ 6108265 w 6663269"/>
              <a:gd name="connsiteY37" fmla="*/ 20945 h 14435655"/>
              <a:gd name="connsiteX38" fmla="*/ 6172707 w 6663269"/>
              <a:gd name="connsiteY38" fmla="*/ 35445 h 14435655"/>
              <a:gd name="connsiteX39" fmla="*/ 6229093 w 6663269"/>
              <a:gd name="connsiteY39" fmla="*/ 49945 h 14435655"/>
              <a:gd name="connsiteX40" fmla="*/ 6286285 w 6663269"/>
              <a:gd name="connsiteY40" fmla="*/ 70890 h 14435655"/>
              <a:gd name="connsiteX41" fmla="*/ 6343477 w 6663269"/>
              <a:gd name="connsiteY41" fmla="*/ 99890 h 14435655"/>
              <a:gd name="connsiteX42" fmla="*/ 6386171 w 6663269"/>
              <a:gd name="connsiteY42" fmla="*/ 128084 h 14435655"/>
              <a:gd name="connsiteX43" fmla="*/ 6435307 w 6663269"/>
              <a:gd name="connsiteY43" fmla="*/ 163529 h 14435655"/>
              <a:gd name="connsiteX44" fmla="*/ 6471555 w 6663269"/>
              <a:gd name="connsiteY44" fmla="*/ 206224 h 14435655"/>
              <a:gd name="connsiteX45" fmla="*/ 6514249 w 6663269"/>
              <a:gd name="connsiteY45" fmla="*/ 248919 h 14435655"/>
              <a:gd name="connsiteX46" fmla="*/ 6542441 w 6663269"/>
              <a:gd name="connsiteY46" fmla="*/ 291613 h 14435655"/>
              <a:gd name="connsiteX47" fmla="*/ 6570635 w 6663269"/>
              <a:gd name="connsiteY47" fmla="*/ 341558 h 14435655"/>
              <a:gd name="connsiteX48" fmla="*/ 6599633 w 6663269"/>
              <a:gd name="connsiteY48" fmla="*/ 397947 h 14435655"/>
              <a:gd name="connsiteX49" fmla="*/ 6620577 w 6663269"/>
              <a:gd name="connsiteY49" fmla="*/ 455142 h 14435655"/>
              <a:gd name="connsiteX50" fmla="*/ 6635077 w 6663269"/>
              <a:gd name="connsiteY50" fmla="*/ 511531 h 14435655"/>
              <a:gd name="connsiteX51" fmla="*/ 6648769 w 6663269"/>
              <a:gd name="connsiteY51" fmla="*/ 575976 h 14435655"/>
              <a:gd name="connsiteX52" fmla="*/ 6656021 w 6663269"/>
              <a:gd name="connsiteY52" fmla="*/ 639616 h 14435655"/>
              <a:gd name="connsiteX53" fmla="*/ 6663269 w 6663269"/>
              <a:gd name="connsiteY53" fmla="*/ 753200 h 14435655"/>
              <a:gd name="connsiteX54" fmla="*/ 6663269 w 6663269"/>
              <a:gd name="connsiteY54" fmla="*/ 860339 h 14435655"/>
              <a:gd name="connsiteX55" fmla="*/ 6663269 w 6663269"/>
              <a:gd name="connsiteY55" fmla="*/ 13575316 h 14435655"/>
              <a:gd name="connsiteX56" fmla="*/ 6663269 w 6663269"/>
              <a:gd name="connsiteY56" fmla="*/ 13738845 h 14435655"/>
              <a:gd name="connsiteX57" fmla="*/ 6648769 w 6663269"/>
              <a:gd name="connsiteY57" fmla="*/ 13816984 h 14435655"/>
              <a:gd name="connsiteX58" fmla="*/ 6642325 w 6663269"/>
              <a:gd name="connsiteY58" fmla="*/ 13902374 h 14435655"/>
              <a:gd name="connsiteX59" fmla="*/ 6613327 w 6663269"/>
              <a:gd name="connsiteY59" fmla="*/ 14002264 h 14435655"/>
              <a:gd name="connsiteX60" fmla="*/ 6570635 w 6663269"/>
              <a:gd name="connsiteY60" fmla="*/ 14101348 h 14435655"/>
              <a:gd name="connsiteX61" fmla="*/ 6514249 w 6663269"/>
              <a:gd name="connsiteY61" fmla="*/ 14186737 h 14435655"/>
              <a:gd name="connsiteX62" fmla="*/ 6442557 w 6663269"/>
              <a:gd name="connsiteY62" fmla="*/ 14257626 h 14435655"/>
              <a:gd name="connsiteX63" fmla="*/ 6364421 w 6663269"/>
              <a:gd name="connsiteY63" fmla="*/ 14322071 h 14435655"/>
              <a:gd name="connsiteX64" fmla="*/ 6271787 w 6663269"/>
              <a:gd name="connsiteY64" fmla="*/ 14372016 h 14435655"/>
              <a:gd name="connsiteX65" fmla="*/ 6172707 w 6663269"/>
              <a:gd name="connsiteY65" fmla="*/ 14407461 h 14435655"/>
              <a:gd name="connsiteX66" fmla="*/ 6065573 w 6663269"/>
              <a:gd name="connsiteY66" fmla="*/ 14421155 h 14435655"/>
              <a:gd name="connsiteX67" fmla="*/ 5959245 w 6663269"/>
              <a:gd name="connsiteY67" fmla="*/ 14435655 h 14435655"/>
              <a:gd name="connsiteX68" fmla="*/ 5845665 w 6663269"/>
              <a:gd name="connsiteY68" fmla="*/ 14435655 h 14435655"/>
              <a:gd name="connsiteX69" fmla="*/ 796660 w 6663269"/>
              <a:gd name="connsiteY69" fmla="*/ 14435655 h 14435655"/>
              <a:gd name="connsiteX70" fmla="*/ 654083 w 6663269"/>
              <a:gd name="connsiteY70" fmla="*/ 14428405 h 14435655"/>
              <a:gd name="connsiteX71" fmla="*/ 583197 w 6663269"/>
              <a:gd name="connsiteY71" fmla="*/ 14421155 h 14435655"/>
              <a:gd name="connsiteX72" fmla="*/ 519561 w 6663269"/>
              <a:gd name="connsiteY72" fmla="*/ 14407461 h 14435655"/>
              <a:gd name="connsiteX73" fmla="*/ 412427 w 6663269"/>
              <a:gd name="connsiteY73" fmla="*/ 14378461 h 14435655"/>
              <a:gd name="connsiteX74" fmla="*/ 319792 w 6663269"/>
              <a:gd name="connsiteY74" fmla="*/ 14329321 h 14435655"/>
              <a:gd name="connsiteX75" fmla="*/ 234407 w 6663269"/>
              <a:gd name="connsiteY75" fmla="*/ 14272127 h 14435655"/>
              <a:gd name="connsiteX76" fmla="*/ 163521 w 6663269"/>
              <a:gd name="connsiteY76" fmla="*/ 14208487 h 14435655"/>
              <a:gd name="connsiteX77" fmla="*/ 106329 w 6663269"/>
              <a:gd name="connsiteY77" fmla="*/ 14123098 h 14435655"/>
              <a:gd name="connsiteX78" fmla="*/ 63636 w 6663269"/>
              <a:gd name="connsiteY78" fmla="*/ 14037708 h 14435655"/>
              <a:gd name="connsiteX79" fmla="*/ 28193 w 6663269"/>
              <a:gd name="connsiteY79" fmla="*/ 13937819 h 14435655"/>
              <a:gd name="connsiteX80" fmla="*/ 14499 w 6663269"/>
              <a:gd name="connsiteY80" fmla="*/ 13824235 h 14435655"/>
              <a:gd name="connsiteX81" fmla="*/ 0 w 6663269"/>
              <a:gd name="connsiteY81" fmla="*/ 13653456 h 14435655"/>
              <a:gd name="connsiteX82" fmla="*/ 0 w 6663269"/>
              <a:gd name="connsiteY82" fmla="*/ 13489927 h 14435655"/>
              <a:gd name="connsiteX83" fmla="*/ 0 w 6663269"/>
              <a:gd name="connsiteY83" fmla="*/ 7221050 h 14435655"/>
              <a:gd name="connsiteX84" fmla="*/ 0 w 6663269"/>
              <a:gd name="connsiteY84" fmla="*/ 888534 h 14435655"/>
              <a:gd name="connsiteX85" fmla="*/ 7250 w 6663269"/>
              <a:gd name="connsiteY85" fmla="*/ 704061 h 14435655"/>
              <a:gd name="connsiteX86" fmla="*/ 14499 w 6663269"/>
              <a:gd name="connsiteY86" fmla="*/ 611421 h 14435655"/>
              <a:gd name="connsiteX87" fmla="*/ 28193 w 6663269"/>
              <a:gd name="connsiteY87" fmla="*/ 526032 h 14435655"/>
              <a:gd name="connsiteX88" fmla="*/ 57192 w 6663269"/>
              <a:gd name="connsiteY88" fmla="*/ 419698 h 14435655"/>
              <a:gd name="connsiteX89" fmla="*/ 99885 w 6663269"/>
              <a:gd name="connsiteY89" fmla="*/ 327058 h 14435655"/>
              <a:gd name="connsiteX90" fmla="*/ 156271 w 6663269"/>
              <a:gd name="connsiteY90" fmla="*/ 241669 h 14435655"/>
              <a:gd name="connsiteX91" fmla="*/ 220713 w 6663269"/>
              <a:gd name="connsiteY91" fmla="*/ 170779 h 14435655"/>
              <a:gd name="connsiteX92" fmla="*/ 298848 w 6663269"/>
              <a:gd name="connsiteY92" fmla="*/ 106334 h 14435655"/>
              <a:gd name="connsiteX93" fmla="*/ 348791 w 6663269"/>
              <a:gd name="connsiteY93" fmla="*/ 85390 h 14435655"/>
              <a:gd name="connsiteX94" fmla="*/ 391483 w 6663269"/>
              <a:gd name="connsiteY94" fmla="*/ 63640 h 14435655"/>
              <a:gd name="connsiteX95" fmla="*/ 440620 w 6663269"/>
              <a:gd name="connsiteY95" fmla="*/ 42695 h 14435655"/>
              <a:gd name="connsiteX96" fmla="*/ 490562 w 6663269"/>
              <a:gd name="connsiteY96" fmla="*/ 28195 h 14435655"/>
              <a:gd name="connsiteX97" fmla="*/ 547754 w 6663269"/>
              <a:gd name="connsiteY97" fmla="*/ 20945 h 14435655"/>
              <a:gd name="connsiteX98" fmla="*/ 597697 w 6663269"/>
              <a:gd name="connsiteY98" fmla="*/ 14500 h 14435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663269" h="14435655">
                <a:moveTo>
                  <a:pt x="789411" y="0"/>
                </a:moveTo>
                <a:lnTo>
                  <a:pt x="981125" y="0"/>
                </a:lnTo>
                <a:lnTo>
                  <a:pt x="1365358" y="0"/>
                </a:lnTo>
                <a:lnTo>
                  <a:pt x="1408051" y="7250"/>
                </a:lnTo>
                <a:lnTo>
                  <a:pt x="1437049" y="20945"/>
                </a:lnTo>
                <a:lnTo>
                  <a:pt x="1450743" y="49945"/>
                </a:lnTo>
                <a:lnTo>
                  <a:pt x="1465243" y="92640"/>
                </a:lnTo>
                <a:lnTo>
                  <a:pt x="1465243" y="156279"/>
                </a:lnTo>
                <a:lnTo>
                  <a:pt x="1472492" y="220724"/>
                </a:lnTo>
                <a:lnTo>
                  <a:pt x="1493436" y="277113"/>
                </a:lnTo>
                <a:lnTo>
                  <a:pt x="1521629" y="334308"/>
                </a:lnTo>
                <a:lnTo>
                  <a:pt x="1550628" y="383447"/>
                </a:lnTo>
                <a:lnTo>
                  <a:pt x="1593321" y="426142"/>
                </a:lnTo>
                <a:lnTo>
                  <a:pt x="1643263" y="462392"/>
                </a:lnTo>
                <a:lnTo>
                  <a:pt x="1692399" y="490587"/>
                </a:lnTo>
                <a:lnTo>
                  <a:pt x="1749591" y="511531"/>
                </a:lnTo>
                <a:lnTo>
                  <a:pt x="1813228" y="526032"/>
                </a:lnTo>
                <a:lnTo>
                  <a:pt x="1920362" y="533282"/>
                </a:lnTo>
                <a:lnTo>
                  <a:pt x="4742907" y="526032"/>
                </a:lnTo>
                <a:lnTo>
                  <a:pt x="4821043" y="526032"/>
                </a:lnTo>
                <a:lnTo>
                  <a:pt x="4899179" y="511531"/>
                </a:lnTo>
                <a:lnTo>
                  <a:pt x="4963621" y="497837"/>
                </a:lnTo>
                <a:lnTo>
                  <a:pt x="5013563" y="468837"/>
                </a:lnTo>
                <a:lnTo>
                  <a:pt x="5062699" y="433392"/>
                </a:lnTo>
                <a:lnTo>
                  <a:pt x="5105393" y="390697"/>
                </a:lnTo>
                <a:lnTo>
                  <a:pt x="5141641" y="341558"/>
                </a:lnTo>
                <a:lnTo>
                  <a:pt x="5162585" y="291613"/>
                </a:lnTo>
                <a:lnTo>
                  <a:pt x="5184333" y="234418"/>
                </a:lnTo>
                <a:lnTo>
                  <a:pt x="5198027" y="170779"/>
                </a:lnTo>
                <a:lnTo>
                  <a:pt x="5205277" y="85390"/>
                </a:lnTo>
                <a:lnTo>
                  <a:pt x="5212525" y="49945"/>
                </a:lnTo>
                <a:lnTo>
                  <a:pt x="5226221" y="20945"/>
                </a:lnTo>
                <a:lnTo>
                  <a:pt x="5255219" y="7250"/>
                </a:lnTo>
                <a:lnTo>
                  <a:pt x="5297911" y="0"/>
                </a:lnTo>
                <a:lnTo>
                  <a:pt x="5674895" y="0"/>
                </a:lnTo>
                <a:lnTo>
                  <a:pt x="5859359" y="0"/>
                </a:lnTo>
                <a:lnTo>
                  <a:pt x="6044629" y="14500"/>
                </a:lnTo>
                <a:lnTo>
                  <a:pt x="6108265" y="20945"/>
                </a:lnTo>
                <a:lnTo>
                  <a:pt x="6172707" y="35445"/>
                </a:lnTo>
                <a:lnTo>
                  <a:pt x="6229093" y="49945"/>
                </a:lnTo>
                <a:lnTo>
                  <a:pt x="6286285" y="70890"/>
                </a:lnTo>
                <a:lnTo>
                  <a:pt x="6343477" y="99890"/>
                </a:lnTo>
                <a:lnTo>
                  <a:pt x="6386171" y="128084"/>
                </a:lnTo>
                <a:lnTo>
                  <a:pt x="6435307" y="163529"/>
                </a:lnTo>
                <a:lnTo>
                  <a:pt x="6471555" y="206224"/>
                </a:lnTo>
                <a:lnTo>
                  <a:pt x="6514249" y="248919"/>
                </a:lnTo>
                <a:lnTo>
                  <a:pt x="6542441" y="291613"/>
                </a:lnTo>
                <a:lnTo>
                  <a:pt x="6570635" y="341558"/>
                </a:lnTo>
                <a:lnTo>
                  <a:pt x="6599633" y="397947"/>
                </a:lnTo>
                <a:lnTo>
                  <a:pt x="6620577" y="455142"/>
                </a:lnTo>
                <a:lnTo>
                  <a:pt x="6635077" y="511531"/>
                </a:lnTo>
                <a:lnTo>
                  <a:pt x="6648769" y="575976"/>
                </a:lnTo>
                <a:lnTo>
                  <a:pt x="6656021" y="639616"/>
                </a:lnTo>
                <a:lnTo>
                  <a:pt x="6663269" y="753200"/>
                </a:lnTo>
                <a:lnTo>
                  <a:pt x="6663269" y="860339"/>
                </a:lnTo>
                <a:lnTo>
                  <a:pt x="6663269" y="13575316"/>
                </a:lnTo>
                <a:lnTo>
                  <a:pt x="6663269" y="13738845"/>
                </a:lnTo>
                <a:lnTo>
                  <a:pt x="6648769" y="13816984"/>
                </a:lnTo>
                <a:lnTo>
                  <a:pt x="6642325" y="13902374"/>
                </a:lnTo>
                <a:lnTo>
                  <a:pt x="6613327" y="14002264"/>
                </a:lnTo>
                <a:lnTo>
                  <a:pt x="6570635" y="14101348"/>
                </a:lnTo>
                <a:lnTo>
                  <a:pt x="6514249" y="14186737"/>
                </a:lnTo>
                <a:lnTo>
                  <a:pt x="6442557" y="14257626"/>
                </a:lnTo>
                <a:lnTo>
                  <a:pt x="6364421" y="14322071"/>
                </a:lnTo>
                <a:lnTo>
                  <a:pt x="6271787" y="14372016"/>
                </a:lnTo>
                <a:lnTo>
                  <a:pt x="6172707" y="14407461"/>
                </a:lnTo>
                <a:lnTo>
                  <a:pt x="6065573" y="14421155"/>
                </a:lnTo>
                <a:lnTo>
                  <a:pt x="5959245" y="14435655"/>
                </a:lnTo>
                <a:lnTo>
                  <a:pt x="5845665" y="14435655"/>
                </a:lnTo>
                <a:lnTo>
                  <a:pt x="796660" y="14435655"/>
                </a:lnTo>
                <a:lnTo>
                  <a:pt x="654083" y="14428405"/>
                </a:lnTo>
                <a:lnTo>
                  <a:pt x="583197" y="14421155"/>
                </a:lnTo>
                <a:lnTo>
                  <a:pt x="519561" y="14407461"/>
                </a:lnTo>
                <a:lnTo>
                  <a:pt x="412427" y="14378461"/>
                </a:lnTo>
                <a:lnTo>
                  <a:pt x="319792" y="14329321"/>
                </a:lnTo>
                <a:lnTo>
                  <a:pt x="234407" y="14272127"/>
                </a:lnTo>
                <a:lnTo>
                  <a:pt x="163521" y="14208487"/>
                </a:lnTo>
                <a:lnTo>
                  <a:pt x="106329" y="14123098"/>
                </a:lnTo>
                <a:lnTo>
                  <a:pt x="63636" y="14037708"/>
                </a:lnTo>
                <a:lnTo>
                  <a:pt x="28193" y="13937819"/>
                </a:lnTo>
                <a:lnTo>
                  <a:pt x="14499" y="13824235"/>
                </a:lnTo>
                <a:lnTo>
                  <a:pt x="0" y="13653456"/>
                </a:lnTo>
                <a:lnTo>
                  <a:pt x="0" y="13489927"/>
                </a:lnTo>
                <a:lnTo>
                  <a:pt x="0" y="7221050"/>
                </a:lnTo>
                <a:lnTo>
                  <a:pt x="0" y="888534"/>
                </a:lnTo>
                <a:lnTo>
                  <a:pt x="7250" y="704061"/>
                </a:lnTo>
                <a:lnTo>
                  <a:pt x="14499" y="611421"/>
                </a:lnTo>
                <a:lnTo>
                  <a:pt x="28193" y="526032"/>
                </a:lnTo>
                <a:lnTo>
                  <a:pt x="57192" y="419698"/>
                </a:lnTo>
                <a:lnTo>
                  <a:pt x="99885" y="327058"/>
                </a:lnTo>
                <a:lnTo>
                  <a:pt x="156271" y="241669"/>
                </a:lnTo>
                <a:lnTo>
                  <a:pt x="220713" y="170779"/>
                </a:lnTo>
                <a:lnTo>
                  <a:pt x="298848" y="106334"/>
                </a:lnTo>
                <a:lnTo>
                  <a:pt x="348791" y="85390"/>
                </a:lnTo>
                <a:lnTo>
                  <a:pt x="391483" y="63640"/>
                </a:lnTo>
                <a:lnTo>
                  <a:pt x="440620" y="42695"/>
                </a:lnTo>
                <a:lnTo>
                  <a:pt x="490562" y="28195"/>
                </a:lnTo>
                <a:lnTo>
                  <a:pt x="547754" y="20945"/>
                </a:lnTo>
                <a:lnTo>
                  <a:pt x="597697" y="145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4322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5">
            <a:extLst>
              <a:ext uri="{FF2B5EF4-FFF2-40B4-BE49-F238E27FC236}">
                <a16:creationId xmlns:a16="http://schemas.microsoft.com/office/drawing/2014/main" id="{E2FC81A8-F281-4ADF-A2FB-4D91BB7577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5176" y="1500996"/>
            <a:ext cx="5332619" cy="10714007"/>
          </a:xfrm>
          <a:custGeom>
            <a:avLst/>
            <a:gdLst>
              <a:gd name="connsiteX0" fmla="*/ 789411 w 6663269"/>
              <a:gd name="connsiteY0" fmla="*/ 0 h 14435655"/>
              <a:gd name="connsiteX1" fmla="*/ 981125 w 6663269"/>
              <a:gd name="connsiteY1" fmla="*/ 0 h 14435655"/>
              <a:gd name="connsiteX2" fmla="*/ 1365358 w 6663269"/>
              <a:gd name="connsiteY2" fmla="*/ 0 h 14435655"/>
              <a:gd name="connsiteX3" fmla="*/ 1408051 w 6663269"/>
              <a:gd name="connsiteY3" fmla="*/ 7250 h 14435655"/>
              <a:gd name="connsiteX4" fmla="*/ 1437049 w 6663269"/>
              <a:gd name="connsiteY4" fmla="*/ 20945 h 14435655"/>
              <a:gd name="connsiteX5" fmla="*/ 1450743 w 6663269"/>
              <a:gd name="connsiteY5" fmla="*/ 49945 h 14435655"/>
              <a:gd name="connsiteX6" fmla="*/ 1465243 w 6663269"/>
              <a:gd name="connsiteY6" fmla="*/ 92640 h 14435655"/>
              <a:gd name="connsiteX7" fmla="*/ 1465243 w 6663269"/>
              <a:gd name="connsiteY7" fmla="*/ 156279 h 14435655"/>
              <a:gd name="connsiteX8" fmla="*/ 1472492 w 6663269"/>
              <a:gd name="connsiteY8" fmla="*/ 220724 h 14435655"/>
              <a:gd name="connsiteX9" fmla="*/ 1493436 w 6663269"/>
              <a:gd name="connsiteY9" fmla="*/ 277113 h 14435655"/>
              <a:gd name="connsiteX10" fmla="*/ 1521629 w 6663269"/>
              <a:gd name="connsiteY10" fmla="*/ 334308 h 14435655"/>
              <a:gd name="connsiteX11" fmla="*/ 1550628 w 6663269"/>
              <a:gd name="connsiteY11" fmla="*/ 383447 h 14435655"/>
              <a:gd name="connsiteX12" fmla="*/ 1593321 w 6663269"/>
              <a:gd name="connsiteY12" fmla="*/ 426142 h 14435655"/>
              <a:gd name="connsiteX13" fmla="*/ 1643263 w 6663269"/>
              <a:gd name="connsiteY13" fmla="*/ 462392 h 14435655"/>
              <a:gd name="connsiteX14" fmla="*/ 1692399 w 6663269"/>
              <a:gd name="connsiteY14" fmla="*/ 490587 h 14435655"/>
              <a:gd name="connsiteX15" fmla="*/ 1749591 w 6663269"/>
              <a:gd name="connsiteY15" fmla="*/ 511531 h 14435655"/>
              <a:gd name="connsiteX16" fmla="*/ 1813228 w 6663269"/>
              <a:gd name="connsiteY16" fmla="*/ 526032 h 14435655"/>
              <a:gd name="connsiteX17" fmla="*/ 1920362 w 6663269"/>
              <a:gd name="connsiteY17" fmla="*/ 533282 h 14435655"/>
              <a:gd name="connsiteX18" fmla="*/ 4742907 w 6663269"/>
              <a:gd name="connsiteY18" fmla="*/ 526032 h 14435655"/>
              <a:gd name="connsiteX19" fmla="*/ 4821043 w 6663269"/>
              <a:gd name="connsiteY19" fmla="*/ 526032 h 14435655"/>
              <a:gd name="connsiteX20" fmla="*/ 4899179 w 6663269"/>
              <a:gd name="connsiteY20" fmla="*/ 511531 h 14435655"/>
              <a:gd name="connsiteX21" fmla="*/ 4963621 w 6663269"/>
              <a:gd name="connsiteY21" fmla="*/ 497837 h 14435655"/>
              <a:gd name="connsiteX22" fmla="*/ 5013563 w 6663269"/>
              <a:gd name="connsiteY22" fmla="*/ 468837 h 14435655"/>
              <a:gd name="connsiteX23" fmla="*/ 5062699 w 6663269"/>
              <a:gd name="connsiteY23" fmla="*/ 433392 h 14435655"/>
              <a:gd name="connsiteX24" fmla="*/ 5105393 w 6663269"/>
              <a:gd name="connsiteY24" fmla="*/ 390697 h 14435655"/>
              <a:gd name="connsiteX25" fmla="*/ 5141641 w 6663269"/>
              <a:gd name="connsiteY25" fmla="*/ 341558 h 14435655"/>
              <a:gd name="connsiteX26" fmla="*/ 5162585 w 6663269"/>
              <a:gd name="connsiteY26" fmla="*/ 291613 h 14435655"/>
              <a:gd name="connsiteX27" fmla="*/ 5184333 w 6663269"/>
              <a:gd name="connsiteY27" fmla="*/ 234418 h 14435655"/>
              <a:gd name="connsiteX28" fmla="*/ 5198027 w 6663269"/>
              <a:gd name="connsiteY28" fmla="*/ 170779 h 14435655"/>
              <a:gd name="connsiteX29" fmla="*/ 5205277 w 6663269"/>
              <a:gd name="connsiteY29" fmla="*/ 85390 h 14435655"/>
              <a:gd name="connsiteX30" fmla="*/ 5212525 w 6663269"/>
              <a:gd name="connsiteY30" fmla="*/ 49945 h 14435655"/>
              <a:gd name="connsiteX31" fmla="*/ 5226221 w 6663269"/>
              <a:gd name="connsiteY31" fmla="*/ 20945 h 14435655"/>
              <a:gd name="connsiteX32" fmla="*/ 5255219 w 6663269"/>
              <a:gd name="connsiteY32" fmla="*/ 7250 h 14435655"/>
              <a:gd name="connsiteX33" fmla="*/ 5297911 w 6663269"/>
              <a:gd name="connsiteY33" fmla="*/ 0 h 14435655"/>
              <a:gd name="connsiteX34" fmla="*/ 5674895 w 6663269"/>
              <a:gd name="connsiteY34" fmla="*/ 0 h 14435655"/>
              <a:gd name="connsiteX35" fmla="*/ 5859359 w 6663269"/>
              <a:gd name="connsiteY35" fmla="*/ 0 h 14435655"/>
              <a:gd name="connsiteX36" fmla="*/ 6044629 w 6663269"/>
              <a:gd name="connsiteY36" fmla="*/ 14500 h 14435655"/>
              <a:gd name="connsiteX37" fmla="*/ 6108265 w 6663269"/>
              <a:gd name="connsiteY37" fmla="*/ 20945 h 14435655"/>
              <a:gd name="connsiteX38" fmla="*/ 6172707 w 6663269"/>
              <a:gd name="connsiteY38" fmla="*/ 35445 h 14435655"/>
              <a:gd name="connsiteX39" fmla="*/ 6229093 w 6663269"/>
              <a:gd name="connsiteY39" fmla="*/ 49945 h 14435655"/>
              <a:gd name="connsiteX40" fmla="*/ 6286285 w 6663269"/>
              <a:gd name="connsiteY40" fmla="*/ 70890 h 14435655"/>
              <a:gd name="connsiteX41" fmla="*/ 6343477 w 6663269"/>
              <a:gd name="connsiteY41" fmla="*/ 99890 h 14435655"/>
              <a:gd name="connsiteX42" fmla="*/ 6386171 w 6663269"/>
              <a:gd name="connsiteY42" fmla="*/ 128084 h 14435655"/>
              <a:gd name="connsiteX43" fmla="*/ 6435307 w 6663269"/>
              <a:gd name="connsiteY43" fmla="*/ 163529 h 14435655"/>
              <a:gd name="connsiteX44" fmla="*/ 6471555 w 6663269"/>
              <a:gd name="connsiteY44" fmla="*/ 206224 h 14435655"/>
              <a:gd name="connsiteX45" fmla="*/ 6514249 w 6663269"/>
              <a:gd name="connsiteY45" fmla="*/ 248919 h 14435655"/>
              <a:gd name="connsiteX46" fmla="*/ 6542441 w 6663269"/>
              <a:gd name="connsiteY46" fmla="*/ 291613 h 14435655"/>
              <a:gd name="connsiteX47" fmla="*/ 6570635 w 6663269"/>
              <a:gd name="connsiteY47" fmla="*/ 341558 h 14435655"/>
              <a:gd name="connsiteX48" fmla="*/ 6599633 w 6663269"/>
              <a:gd name="connsiteY48" fmla="*/ 397947 h 14435655"/>
              <a:gd name="connsiteX49" fmla="*/ 6620577 w 6663269"/>
              <a:gd name="connsiteY49" fmla="*/ 455142 h 14435655"/>
              <a:gd name="connsiteX50" fmla="*/ 6635077 w 6663269"/>
              <a:gd name="connsiteY50" fmla="*/ 511531 h 14435655"/>
              <a:gd name="connsiteX51" fmla="*/ 6648769 w 6663269"/>
              <a:gd name="connsiteY51" fmla="*/ 575976 h 14435655"/>
              <a:gd name="connsiteX52" fmla="*/ 6656021 w 6663269"/>
              <a:gd name="connsiteY52" fmla="*/ 639616 h 14435655"/>
              <a:gd name="connsiteX53" fmla="*/ 6663269 w 6663269"/>
              <a:gd name="connsiteY53" fmla="*/ 753200 h 14435655"/>
              <a:gd name="connsiteX54" fmla="*/ 6663269 w 6663269"/>
              <a:gd name="connsiteY54" fmla="*/ 860339 h 14435655"/>
              <a:gd name="connsiteX55" fmla="*/ 6663269 w 6663269"/>
              <a:gd name="connsiteY55" fmla="*/ 13575316 h 14435655"/>
              <a:gd name="connsiteX56" fmla="*/ 6663269 w 6663269"/>
              <a:gd name="connsiteY56" fmla="*/ 13738845 h 14435655"/>
              <a:gd name="connsiteX57" fmla="*/ 6648769 w 6663269"/>
              <a:gd name="connsiteY57" fmla="*/ 13816984 h 14435655"/>
              <a:gd name="connsiteX58" fmla="*/ 6642325 w 6663269"/>
              <a:gd name="connsiteY58" fmla="*/ 13902374 h 14435655"/>
              <a:gd name="connsiteX59" fmla="*/ 6613327 w 6663269"/>
              <a:gd name="connsiteY59" fmla="*/ 14002264 h 14435655"/>
              <a:gd name="connsiteX60" fmla="*/ 6570635 w 6663269"/>
              <a:gd name="connsiteY60" fmla="*/ 14101348 h 14435655"/>
              <a:gd name="connsiteX61" fmla="*/ 6514249 w 6663269"/>
              <a:gd name="connsiteY61" fmla="*/ 14186737 h 14435655"/>
              <a:gd name="connsiteX62" fmla="*/ 6442557 w 6663269"/>
              <a:gd name="connsiteY62" fmla="*/ 14257626 h 14435655"/>
              <a:gd name="connsiteX63" fmla="*/ 6364421 w 6663269"/>
              <a:gd name="connsiteY63" fmla="*/ 14322071 h 14435655"/>
              <a:gd name="connsiteX64" fmla="*/ 6271787 w 6663269"/>
              <a:gd name="connsiteY64" fmla="*/ 14372016 h 14435655"/>
              <a:gd name="connsiteX65" fmla="*/ 6172707 w 6663269"/>
              <a:gd name="connsiteY65" fmla="*/ 14407461 h 14435655"/>
              <a:gd name="connsiteX66" fmla="*/ 6065573 w 6663269"/>
              <a:gd name="connsiteY66" fmla="*/ 14421155 h 14435655"/>
              <a:gd name="connsiteX67" fmla="*/ 5959245 w 6663269"/>
              <a:gd name="connsiteY67" fmla="*/ 14435655 h 14435655"/>
              <a:gd name="connsiteX68" fmla="*/ 5845665 w 6663269"/>
              <a:gd name="connsiteY68" fmla="*/ 14435655 h 14435655"/>
              <a:gd name="connsiteX69" fmla="*/ 796660 w 6663269"/>
              <a:gd name="connsiteY69" fmla="*/ 14435655 h 14435655"/>
              <a:gd name="connsiteX70" fmla="*/ 654083 w 6663269"/>
              <a:gd name="connsiteY70" fmla="*/ 14428405 h 14435655"/>
              <a:gd name="connsiteX71" fmla="*/ 583197 w 6663269"/>
              <a:gd name="connsiteY71" fmla="*/ 14421155 h 14435655"/>
              <a:gd name="connsiteX72" fmla="*/ 519561 w 6663269"/>
              <a:gd name="connsiteY72" fmla="*/ 14407461 h 14435655"/>
              <a:gd name="connsiteX73" fmla="*/ 412427 w 6663269"/>
              <a:gd name="connsiteY73" fmla="*/ 14378461 h 14435655"/>
              <a:gd name="connsiteX74" fmla="*/ 319792 w 6663269"/>
              <a:gd name="connsiteY74" fmla="*/ 14329321 h 14435655"/>
              <a:gd name="connsiteX75" fmla="*/ 234407 w 6663269"/>
              <a:gd name="connsiteY75" fmla="*/ 14272127 h 14435655"/>
              <a:gd name="connsiteX76" fmla="*/ 163521 w 6663269"/>
              <a:gd name="connsiteY76" fmla="*/ 14208487 h 14435655"/>
              <a:gd name="connsiteX77" fmla="*/ 106329 w 6663269"/>
              <a:gd name="connsiteY77" fmla="*/ 14123098 h 14435655"/>
              <a:gd name="connsiteX78" fmla="*/ 63636 w 6663269"/>
              <a:gd name="connsiteY78" fmla="*/ 14037708 h 14435655"/>
              <a:gd name="connsiteX79" fmla="*/ 28193 w 6663269"/>
              <a:gd name="connsiteY79" fmla="*/ 13937819 h 14435655"/>
              <a:gd name="connsiteX80" fmla="*/ 14499 w 6663269"/>
              <a:gd name="connsiteY80" fmla="*/ 13824235 h 14435655"/>
              <a:gd name="connsiteX81" fmla="*/ 0 w 6663269"/>
              <a:gd name="connsiteY81" fmla="*/ 13653456 h 14435655"/>
              <a:gd name="connsiteX82" fmla="*/ 0 w 6663269"/>
              <a:gd name="connsiteY82" fmla="*/ 13489927 h 14435655"/>
              <a:gd name="connsiteX83" fmla="*/ 0 w 6663269"/>
              <a:gd name="connsiteY83" fmla="*/ 7221050 h 14435655"/>
              <a:gd name="connsiteX84" fmla="*/ 0 w 6663269"/>
              <a:gd name="connsiteY84" fmla="*/ 888534 h 14435655"/>
              <a:gd name="connsiteX85" fmla="*/ 7250 w 6663269"/>
              <a:gd name="connsiteY85" fmla="*/ 704061 h 14435655"/>
              <a:gd name="connsiteX86" fmla="*/ 14499 w 6663269"/>
              <a:gd name="connsiteY86" fmla="*/ 611421 h 14435655"/>
              <a:gd name="connsiteX87" fmla="*/ 28193 w 6663269"/>
              <a:gd name="connsiteY87" fmla="*/ 526032 h 14435655"/>
              <a:gd name="connsiteX88" fmla="*/ 57192 w 6663269"/>
              <a:gd name="connsiteY88" fmla="*/ 419698 h 14435655"/>
              <a:gd name="connsiteX89" fmla="*/ 99885 w 6663269"/>
              <a:gd name="connsiteY89" fmla="*/ 327058 h 14435655"/>
              <a:gd name="connsiteX90" fmla="*/ 156271 w 6663269"/>
              <a:gd name="connsiteY90" fmla="*/ 241669 h 14435655"/>
              <a:gd name="connsiteX91" fmla="*/ 220713 w 6663269"/>
              <a:gd name="connsiteY91" fmla="*/ 170779 h 14435655"/>
              <a:gd name="connsiteX92" fmla="*/ 298848 w 6663269"/>
              <a:gd name="connsiteY92" fmla="*/ 106334 h 14435655"/>
              <a:gd name="connsiteX93" fmla="*/ 348791 w 6663269"/>
              <a:gd name="connsiteY93" fmla="*/ 85390 h 14435655"/>
              <a:gd name="connsiteX94" fmla="*/ 391483 w 6663269"/>
              <a:gd name="connsiteY94" fmla="*/ 63640 h 14435655"/>
              <a:gd name="connsiteX95" fmla="*/ 440620 w 6663269"/>
              <a:gd name="connsiteY95" fmla="*/ 42695 h 14435655"/>
              <a:gd name="connsiteX96" fmla="*/ 490562 w 6663269"/>
              <a:gd name="connsiteY96" fmla="*/ 28195 h 14435655"/>
              <a:gd name="connsiteX97" fmla="*/ 547754 w 6663269"/>
              <a:gd name="connsiteY97" fmla="*/ 20945 h 14435655"/>
              <a:gd name="connsiteX98" fmla="*/ 597697 w 6663269"/>
              <a:gd name="connsiteY98" fmla="*/ 14500 h 14435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663269" h="14435655">
                <a:moveTo>
                  <a:pt x="789411" y="0"/>
                </a:moveTo>
                <a:lnTo>
                  <a:pt x="981125" y="0"/>
                </a:lnTo>
                <a:lnTo>
                  <a:pt x="1365358" y="0"/>
                </a:lnTo>
                <a:lnTo>
                  <a:pt x="1408051" y="7250"/>
                </a:lnTo>
                <a:lnTo>
                  <a:pt x="1437049" y="20945"/>
                </a:lnTo>
                <a:lnTo>
                  <a:pt x="1450743" y="49945"/>
                </a:lnTo>
                <a:lnTo>
                  <a:pt x="1465243" y="92640"/>
                </a:lnTo>
                <a:lnTo>
                  <a:pt x="1465243" y="156279"/>
                </a:lnTo>
                <a:lnTo>
                  <a:pt x="1472492" y="220724"/>
                </a:lnTo>
                <a:lnTo>
                  <a:pt x="1493436" y="277113"/>
                </a:lnTo>
                <a:lnTo>
                  <a:pt x="1521629" y="334308"/>
                </a:lnTo>
                <a:lnTo>
                  <a:pt x="1550628" y="383447"/>
                </a:lnTo>
                <a:lnTo>
                  <a:pt x="1593321" y="426142"/>
                </a:lnTo>
                <a:lnTo>
                  <a:pt x="1643263" y="462392"/>
                </a:lnTo>
                <a:lnTo>
                  <a:pt x="1692399" y="490587"/>
                </a:lnTo>
                <a:lnTo>
                  <a:pt x="1749591" y="511531"/>
                </a:lnTo>
                <a:lnTo>
                  <a:pt x="1813228" y="526032"/>
                </a:lnTo>
                <a:lnTo>
                  <a:pt x="1920362" y="533282"/>
                </a:lnTo>
                <a:lnTo>
                  <a:pt x="4742907" y="526032"/>
                </a:lnTo>
                <a:lnTo>
                  <a:pt x="4821043" y="526032"/>
                </a:lnTo>
                <a:lnTo>
                  <a:pt x="4899179" y="511531"/>
                </a:lnTo>
                <a:lnTo>
                  <a:pt x="4963621" y="497837"/>
                </a:lnTo>
                <a:lnTo>
                  <a:pt x="5013563" y="468837"/>
                </a:lnTo>
                <a:lnTo>
                  <a:pt x="5062699" y="433392"/>
                </a:lnTo>
                <a:lnTo>
                  <a:pt x="5105393" y="390697"/>
                </a:lnTo>
                <a:lnTo>
                  <a:pt x="5141641" y="341558"/>
                </a:lnTo>
                <a:lnTo>
                  <a:pt x="5162585" y="291613"/>
                </a:lnTo>
                <a:lnTo>
                  <a:pt x="5184333" y="234418"/>
                </a:lnTo>
                <a:lnTo>
                  <a:pt x="5198027" y="170779"/>
                </a:lnTo>
                <a:lnTo>
                  <a:pt x="5205277" y="85390"/>
                </a:lnTo>
                <a:lnTo>
                  <a:pt x="5212525" y="49945"/>
                </a:lnTo>
                <a:lnTo>
                  <a:pt x="5226221" y="20945"/>
                </a:lnTo>
                <a:lnTo>
                  <a:pt x="5255219" y="7250"/>
                </a:lnTo>
                <a:lnTo>
                  <a:pt x="5297911" y="0"/>
                </a:lnTo>
                <a:lnTo>
                  <a:pt x="5674895" y="0"/>
                </a:lnTo>
                <a:lnTo>
                  <a:pt x="5859359" y="0"/>
                </a:lnTo>
                <a:lnTo>
                  <a:pt x="6044629" y="14500"/>
                </a:lnTo>
                <a:lnTo>
                  <a:pt x="6108265" y="20945"/>
                </a:lnTo>
                <a:lnTo>
                  <a:pt x="6172707" y="35445"/>
                </a:lnTo>
                <a:lnTo>
                  <a:pt x="6229093" y="49945"/>
                </a:lnTo>
                <a:lnTo>
                  <a:pt x="6286285" y="70890"/>
                </a:lnTo>
                <a:lnTo>
                  <a:pt x="6343477" y="99890"/>
                </a:lnTo>
                <a:lnTo>
                  <a:pt x="6386171" y="128084"/>
                </a:lnTo>
                <a:lnTo>
                  <a:pt x="6435307" y="163529"/>
                </a:lnTo>
                <a:lnTo>
                  <a:pt x="6471555" y="206224"/>
                </a:lnTo>
                <a:lnTo>
                  <a:pt x="6514249" y="248919"/>
                </a:lnTo>
                <a:lnTo>
                  <a:pt x="6542441" y="291613"/>
                </a:lnTo>
                <a:lnTo>
                  <a:pt x="6570635" y="341558"/>
                </a:lnTo>
                <a:lnTo>
                  <a:pt x="6599633" y="397947"/>
                </a:lnTo>
                <a:lnTo>
                  <a:pt x="6620577" y="455142"/>
                </a:lnTo>
                <a:lnTo>
                  <a:pt x="6635077" y="511531"/>
                </a:lnTo>
                <a:lnTo>
                  <a:pt x="6648769" y="575976"/>
                </a:lnTo>
                <a:lnTo>
                  <a:pt x="6656021" y="639616"/>
                </a:lnTo>
                <a:lnTo>
                  <a:pt x="6663269" y="753200"/>
                </a:lnTo>
                <a:lnTo>
                  <a:pt x="6663269" y="860339"/>
                </a:lnTo>
                <a:lnTo>
                  <a:pt x="6663269" y="13575316"/>
                </a:lnTo>
                <a:lnTo>
                  <a:pt x="6663269" y="13738845"/>
                </a:lnTo>
                <a:lnTo>
                  <a:pt x="6648769" y="13816984"/>
                </a:lnTo>
                <a:lnTo>
                  <a:pt x="6642325" y="13902374"/>
                </a:lnTo>
                <a:lnTo>
                  <a:pt x="6613327" y="14002264"/>
                </a:lnTo>
                <a:lnTo>
                  <a:pt x="6570635" y="14101348"/>
                </a:lnTo>
                <a:lnTo>
                  <a:pt x="6514249" y="14186737"/>
                </a:lnTo>
                <a:lnTo>
                  <a:pt x="6442557" y="14257626"/>
                </a:lnTo>
                <a:lnTo>
                  <a:pt x="6364421" y="14322071"/>
                </a:lnTo>
                <a:lnTo>
                  <a:pt x="6271787" y="14372016"/>
                </a:lnTo>
                <a:lnTo>
                  <a:pt x="6172707" y="14407461"/>
                </a:lnTo>
                <a:lnTo>
                  <a:pt x="6065573" y="14421155"/>
                </a:lnTo>
                <a:lnTo>
                  <a:pt x="5959245" y="14435655"/>
                </a:lnTo>
                <a:lnTo>
                  <a:pt x="5845665" y="14435655"/>
                </a:lnTo>
                <a:lnTo>
                  <a:pt x="796660" y="14435655"/>
                </a:lnTo>
                <a:lnTo>
                  <a:pt x="654083" y="14428405"/>
                </a:lnTo>
                <a:lnTo>
                  <a:pt x="583197" y="14421155"/>
                </a:lnTo>
                <a:lnTo>
                  <a:pt x="519561" y="14407461"/>
                </a:lnTo>
                <a:lnTo>
                  <a:pt x="412427" y="14378461"/>
                </a:lnTo>
                <a:lnTo>
                  <a:pt x="319792" y="14329321"/>
                </a:lnTo>
                <a:lnTo>
                  <a:pt x="234407" y="14272127"/>
                </a:lnTo>
                <a:lnTo>
                  <a:pt x="163521" y="14208487"/>
                </a:lnTo>
                <a:lnTo>
                  <a:pt x="106329" y="14123098"/>
                </a:lnTo>
                <a:lnTo>
                  <a:pt x="63636" y="14037708"/>
                </a:lnTo>
                <a:lnTo>
                  <a:pt x="28193" y="13937819"/>
                </a:lnTo>
                <a:lnTo>
                  <a:pt x="14499" y="13824235"/>
                </a:lnTo>
                <a:lnTo>
                  <a:pt x="0" y="13653456"/>
                </a:lnTo>
                <a:lnTo>
                  <a:pt x="0" y="13489927"/>
                </a:lnTo>
                <a:lnTo>
                  <a:pt x="0" y="7221050"/>
                </a:lnTo>
                <a:lnTo>
                  <a:pt x="0" y="888534"/>
                </a:lnTo>
                <a:lnTo>
                  <a:pt x="7250" y="704061"/>
                </a:lnTo>
                <a:lnTo>
                  <a:pt x="14499" y="611421"/>
                </a:lnTo>
                <a:lnTo>
                  <a:pt x="28193" y="526032"/>
                </a:lnTo>
                <a:lnTo>
                  <a:pt x="57192" y="419698"/>
                </a:lnTo>
                <a:lnTo>
                  <a:pt x="99885" y="327058"/>
                </a:lnTo>
                <a:lnTo>
                  <a:pt x="156271" y="241669"/>
                </a:lnTo>
                <a:lnTo>
                  <a:pt x="220713" y="170779"/>
                </a:lnTo>
                <a:lnTo>
                  <a:pt x="298848" y="106334"/>
                </a:lnTo>
                <a:lnTo>
                  <a:pt x="348791" y="85390"/>
                </a:lnTo>
                <a:lnTo>
                  <a:pt x="391483" y="63640"/>
                </a:lnTo>
                <a:lnTo>
                  <a:pt x="440620" y="42695"/>
                </a:lnTo>
                <a:lnTo>
                  <a:pt x="490562" y="28195"/>
                </a:lnTo>
                <a:lnTo>
                  <a:pt x="547754" y="20945"/>
                </a:lnTo>
                <a:lnTo>
                  <a:pt x="597697" y="145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58607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48D6EA-2960-4494-90FB-560855CCFC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87563" y="6469062"/>
            <a:ext cx="10102850" cy="65913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80FBBE9-ADA5-48EB-B357-4B8642019F4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32538" y="1397000"/>
            <a:ext cx="5857875" cy="48831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806254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74C5900-1CF3-44EC-9FD1-AD6D8C0448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354996" y="0"/>
            <a:ext cx="8988425" cy="13716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9507507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F466D9A8-15EA-41E1-94CB-E6BB3412B6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836675" y="345056"/>
            <a:ext cx="7332662" cy="826332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3E0C76F2-E229-423F-BB33-7B069555732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02575" y="4365624"/>
            <a:ext cx="4691063" cy="424275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FBA85B33-8B58-43C4-A2C4-45617D475A9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9221" y="345056"/>
            <a:ext cx="12244417" cy="377926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D004EC3F-DE4D-4D41-9E97-F0741381FF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9221" y="8850314"/>
            <a:ext cx="7310317" cy="45212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B96C746-F1F7-42CC-AE50-F4344BF62E5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9250" y="4365625"/>
            <a:ext cx="7332663" cy="424338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B573AB4-1E13-42B8-804D-C766F651C8E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74025" y="8849682"/>
            <a:ext cx="6157913" cy="452183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0142A3A-3224-4E31-BBF7-5BC7B20D928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4452183" y="8850313"/>
            <a:ext cx="5717154" cy="45212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6300483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B7EF615-150C-4DA4-BDFE-7ECBBC9760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219975"/>
            <a:ext cx="7083481" cy="74960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F2928E2-ADAF-42E5-B280-E1B199B5CE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80298" y="3774221"/>
            <a:ext cx="4441408" cy="616340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36D2BF1-5C4C-4E9F-991C-8FBE055D10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563382" y="0"/>
            <a:ext cx="6817444" cy="74960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D1FEDE7-1DBF-40A9-AA8F-DB38321954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80299" y="0"/>
            <a:ext cx="9686267" cy="349945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23F32B1B-5439-4D26-B505-647D1B99CFD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80298" y="10216550"/>
            <a:ext cx="9686267" cy="349945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D98A382-232B-4897-BFBC-99460A0B647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318522" y="3774221"/>
            <a:ext cx="4848043" cy="616340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F638B5AB-FEBF-4FFE-907C-881BF46AB97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7083425" cy="586596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AE29A1A-263E-4334-B6E7-C60668E1778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7563381" y="7850038"/>
            <a:ext cx="6817445" cy="586596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4395364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46CF664E-9556-4B14-BF67-A412CB8B2E2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81013" y="2070460"/>
            <a:ext cx="5572125" cy="5951538"/>
          </a:xfrm>
          <a:prstGeom prst="flowChartConnector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marL="0" indent="0">
              <a:buNone/>
              <a:defRPr lang="en-ID" dirty="0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33BFA6D-9ADE-451A-89F0-48E52E408B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34568" y="2070460"/>
            <a:ext cx="5572125" cy="5951538"/>
          </a:xfrm>
          <a:prstGeom prst="flowChartConnector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980052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A3E15615-AA40-4836-B0F3-9AC0B855DA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109002" y="0"/>
            <a:ext cx="12956756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127A5819-2453-4A6D-B321-06337C00C7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755546" y="0"/>
            <a:ext cx="12956756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 dirty="0"/>
            </a:lvl1pPr>
          </a:lstStyle>
          <a:p>
            <a:pPr lvl="0"/>
            <a:endParaRPr lang="en-ID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09CE08B1-3551-45B7-9276-F9E287F210F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9574" y="0"/>
            <a:ext cx="12956756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5079C0F-13ED-4C02-82D6-11053B1232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602" y="0"/>
            <a:ext cx="12956755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B10D8EED-7161-49CB-A7EF-0597045F6B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5312371" y="0"/>
            <a:ext cx="12956755" cy="13716000"/>
          </a:xfrm>
          <a:prstGeom prst="parallelogram">
            <a:avLst>
              <a:gd name="adj" fmla="val 58331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 lang="en-ID"/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6698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Relationship Id="rId30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26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79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5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29" Type="http://schemas.openxmlformats.org/officeDocument/2006/relationships/slideLayout" Target="../slideLayouts/slideLayout87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81.xml"/><Relationship Id="rId28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Relationship Id="rId27" Type="http://schemas.openxmlformats.org/officeDocument/2006/relationships/slideLayout" Target="../slideLayouts/slideLayout85.xml"/><Relationship Id="rId30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26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5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29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28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109.xml"/><Relationship Id="rId27" Type="http://schemas.openxmlformats.org/officeDocument/2006/relationships/slideLayout" Target="../slideLayouts/slideLayout114.xml"/><Relationship Id="rId30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C0DD419-216A-6E21-5EC9-5B53787168CD}"/>
              </a:ext>
            </a:extLst>
          </p:cNvPr>
          <p:cNvSpPr/>
          <p:nvPr userDrawn="1"/>
        </p:nvSpPr>
        <p:spPr>
          <a:xfrm>
            <a:off x="-19878" y="-19878"/>
            <a:ext cx="24402291" cy="13735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0AE008D3-20F0-AE0D-EB50-3F85DF825422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322" y="516407"/>
            <a:ext cx="2070309" cy="207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7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187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C0DD419-216A-6E21-5EC9-5B53787168CD}"/>
              </a:ext>
            </a:extLst>
          </p:cNvPr>
          <p:cNvSpPr/>
          <p:nvPr userDrawn="1"/>
        </p:nvSpPr>
        <p:spPr>
          <a:xfrm>
            <a:off x="-19878" y="-19878"/>
            <a:ext cx="24402291" cy="13735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0AE008D3-20F0-AE0D-EB50-3F85DF825422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1322" y="516407"/>
            <a:ext cx="2070309" cy="207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7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C0DD419-216A-6E21-5EC9-5B53787168CD}"/>
              </a:ext>
            </a:extLst>
          </p:cNvPr>
          <p:cNvSpPr/>
          <p:nvPr userDrawn="1"/>
        </p:nvSpPr>
        <p:spPr>
          <a:xfrm>
            <a:off x="-19878" y="-19878"/>
            <a:ext cx="24402291" cy="13735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0AE008D3-20F0-AE0D-EB50-3F85DF825422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322" y="516407"/>
            <a:ext cx="2070309" cy="207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7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  <p:sldLayoutId id="2147483773" r:id="rId23"/>
    <p:sldLayoutId id="2147483774" r:id="rId24"/>
    <p:sldLayoutId id="2147483775" r:id="rId25"/>
    <p:sldLayoutId id="2147483776" r:id="rId26"/>
    <p:sldLayoutId id="2147483777" r:id="rId27"/>
    <p:sldLayoutId id="2147483778" r:id="rId28"/>
    <p:sldLayoutId id="2147483779" r:id="rId29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emf"/><Relationship Id="rId7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emf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jpe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B73C53A-DDBF-FCFF-48D1-C141873D8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1" b="7871"/>
          <a:stretch/>
        </p:blipFill>
        <p:spPr>
          <a:xfrm>
            <a:off x="-39518" y="0"/>
            <a:ext cx="24462741" cy="13741175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B39BBCB-D692-5E83-CCAA-583EA2761F27}"/>
              </a:ext>
            </a:extLst>
          </p:cNvPr>
          <p:cNvSpPr/>
          <p:nvPr/>
        </p:nvSpPr>
        <p:spPr>
          <a:xfrm rot="10800000">
            <a:off x="-39521" y="-5"/>
            <a:ext cx="24462740" cy="1371043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  <a:effectLst>
            <a:outerShdw blurRad="4318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18BB77-6EA1-49EF-83DF-F7F39704121C}"/>
              </a:ext>
            </a:extLst>
          </p:cNvPr>
          <p:cNvSpPr txBox="1"/>
          <p:nvPr/>
        </p:nvSpPr>
        <p:spPr>
          <a:xfrm>
            <a:off x="2866615" y="9761531"/>
            <a:ext cx="8874279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US" sz="7200" b="1" dirty="0">
                <a:solidFill>
                  <a:schemeClr val="bg1"/>
                </a:solidFill>
                <a:latin typeface="Poppins SemiBold"/>
                <a:ea typeface="Open Sans"/>
                <a:cs typeface="Poppins SemiBold"/>
              </a:rPr>
              <a:t>RUIZ PICASSO 11 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341E6636-9D4C-6044-8976-C2BB6A334F09}"/>
              </a:ext>
            </a:extLst>
          </p:cNvPr>
          <p:cNvCxnSpPr>
            <a:cxnSpLocks/>
          </p:cNvCxnSpPr>
          <p:nvPr/>
        </p:nvCxnSpPr>
        <p:spPr>
          <a:xfrm flipV="1">
            <a:off x="2424223" y="9407693"/>
            <a:ext cx="0" cy="1908007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0438057D-024A-18C6-3A91-8BA25B353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970" y="222551"/>
            <a:ext cx="4915794" cy="491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212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1F2A58B-9742-1CA5-95BB-2C18FC869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7" b="8217"/>
          <a:stretch/>
        </p:blipFill>
        <p:spPr>
          <a:xfrm>
            <a:off x="0" y="-18939"/>
            <a:ext cx="24678776" cy="13748691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4EDBC8B-0FE2-BF17-E018-4924BCEDE2BA}"/>
              </a:ext>
            </a:extLst>
          </p:cNvPr>
          <p:cNvSpPr/>
          <p:nvPr/>
        </p:nvSpPr>
        <p:spPr>
          <a:xfrm rot="10800000">
            <a:off x="0" y="132"/>
            <a:ext cx="23390942" cy="1372962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  <a:effectLst>
            <a:outerShdw blurRad="4318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341C3CF-B566-0A3B-19AF-EBBDB7121702}"/>
              </a:ext>
            </a:extLst>
          </p:cNvPr>
          <p:cNvSpPr txBox="1"/>
          <p:nvPr/>
        </p:nvSpPr>
        <p:spPr>
          <a:xfrm>
            <a:off x="2117979" y="5006820"/>
            <a:ext cx="9311907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>
                <a:solidFill>
                  <a:srgbClr val="FFFFFF"/>
                </a:solidFill>
                <a:latin typeface="Poppins" panose="00000500000000000000" pitchFamily="2" charset="0"/>
                <a:ea typeface="+mn-lt"/>
                <a:cs typeface="Poppins" panose="00000500000000000000" pitchFamily="2" charset="0"/>
              </a:rPr>
              <a:t>El impresionante espacio para eventos de LOOM </a:t>
            </a:r>
            <a:r>
              <a:rPr lang="es-ES" sz="2400" dirty="0" err="1">
                <a:solidFill>
                  <a:srgbClr val="FFFFFF"/>
                </a:solidFill>
                <a:latin typeface="Poppins" panose="00000500000000000000" pitchFamily="2" charset="0"/>
                <a:ea typeface="+mn-lt"/>
                <a:cs typeface="Poppins" panose="00000500000000000000" pitchFamily="2" charset="0"/>
              </a:rPr>
              <a:t>Azca</a:t>
            </a:r>
            <a:r>
              <a:rPr lang="es-ES" sz="2400" dirty="0">
                <a:solidFill>
                  <a:srgbClr val="FFFFFF"/>
                </a:solidFill>
                <a:latin typeface="Poppins" panose="00000500000000000000" pitchFamily="2" charset="0"/>
                <a:ea typeface="+mn-lt"/>
                <a:cs typeface="Poppins" panose="00000500000000000000" pitchFamily="2" charset="0"/>
              </a:rPr>
              <a:t> es una de las mayores y más exclusivas </a:t>
            </a:r>
            <a:r>
              <a:rPr lang="es-ES" sz="2400" dirty="0" err="1">
                <a:solidFill>
                  <a:srgbClr val="FFFFFF"/>
                </a:solidFill>
                <a:latin typeface="Poppins" panose="00000500000000000000" pitchFamily="2" charset="0"/>
                <a:ea typeface="+mn-lt"/>
                <a:cs typeface="Poppins" panose="00000500000000000000" pitchFamily="2" charset="0"/>
              </a:rPr>
              <a:t>venues</a:t>
            </a:r>
            <a:r>
              <a:rPr lang="es-ES" sz="2400" dirty="0">
                <a:solidFill>
                  <a:srgbClr val="FFFFFF"/>
                </a:solidFill>
                <a:latin typeface="Poppins" panose="00000500000000000000" pitchFamily="2" charset="0"/>
                <a:ea typeface="+mn-lt"/>
                <a:cs typeface="Poppins" panose="00000500000000000000" pitchFamily="2" charset="0"/>
              </a:rPr>
              <a:t> para eventos corporativos de cualquier tamaño de Madrid, incluyendo gran formato.</a:t>
            </a:r>
          </a:p>
          <a:p>
            <a:endParaRPr lang="es-ES" sz="2400" dirty="0">
              <a:solidFill>
                <a:srgbClr val="FFFFFF"/>
              </a:solidFill>
              <a:latin typeface="Poppins" panose="00000500000000000000" pitchFamily="2" charset="0"/>
              <a:ea typeface="+mn-lt"/>
              <a:cs typeface="Poppins" panose="00000500000000000000" pitchFamily="2" charset="0"/>
            </a:endParaRPr>
          </a:p>
          <a:p>
            <a:r>
              <a:rPr lang="es-ES" sz="2400" dirty="0">
                <a:solidFill>
                  <a:srgbClr val="FFFFFF"/>
                </a:solidFill>
                <a:latin typeface="Poppins" panose="00000500000000000000" pitchFamily="2" charset="0"/>
                <a:ea typeface="+mn-lt"/>
                <a:cs typeface="Poppins" panose="00000500000000000000" pitchFamily="2" charset="0"/>
              </a:rPr>
              <a:t>Este espacio para eventos está situado en pleno centro de Madrid, concretamente en el corazón financiero de la ciudad, en la zona de </a:t>
            </a:r>
            <a:r>
              <a:rPr lang="es-ES" sz="2400" dirty="0" err="1">
                <a:solidFill>
                  <a:srgbClr val="FFFFFF"/>
                </a:solidFill>
                <a:latin typeface="Poppins" panose="00000500000000000000" pitchFamily="2" charset="0"/>
                <a:ea typeface="+mn-lt"/>
                <a:cs typeface="Poppins" panose="00000500000000000000" pitchFamily="2" charset="0"/>
              </a:rPr>
              <a:t>Azca</a:t>
            </a:r>
            <a:r>
              <a:rPr lang="es-ES" sz="2400" dirty="0">
                <a:solidFill>
                  <a:srgbClr val="FFFFFF"/>
                </a:solidFill>
                <a:latin typeface="Poppins" panose="00000500000000000000" pitchFamily="2" charset="0"/>
                <a:ea typeface="+mn-lt"/>
                <a:cs typeface="Poppins" panose="00000500000000000000" pitchFamily="2" charset="0"/>
              </a:rPr>
              <a:t> y Nuevos Ministerios. Alojado en un edificio de nueva creación, cuenta con accesos y comunicaciones inmejorables, además de parking propio. </a:t>
            </a:r>
            <a:endParaRPr lang="es-ES" dirty="0">
              <a:solidFill>
                <a:srgbClr val="FFFFFF"/>
              </a:solidFill>
              <a:highlight>
                <a:srgbClr val="000000"/>
              </a:highlight>
              <a:latin typeface="Montserrat" pitchFamily="2" charset="0"/>
              <a:cs typeface="Calibri" panose="020F0502020204030204"/>
            </a:endParaRPr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837CD325-6CFE-E670-EE4B-EAA9F8AE8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6484" y="11349616"/>
            <a:ext cx="9333006" cy="768394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SzPts val="3500"/>
            </a:pPr>
            <a:r>
              <a:rPr lang="es-ES" sz="3600" b="1">
                <a:solidFill>
                  <a:schemeClr val="bg1"/>
                </a:solidFill>
                <a:latin typeface="Poppins SemiBold"/>
                <a:ea typeface="Open Sans"/>
                <a:cs typeface="Poppins SemiBold"/>
              </a:rPr>
              <a:t>DISEÑAMOS EXPERIENCIAS</a:t>
            </a:r>
          </a:p>
        </p:txBody>
      </p:sp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37194CFA-B544-0E8E-04AD-777375EA10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811" y="426187"/>
            <a:ext cx="2070309" cy="207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278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88999D7F-A129-715D-1D09-E7F429F82B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" r="450"/>
          <a:stretch/>
        </p:blipFill>
        <p:spPr>
          <a:xfrm>
            <a:off x="0" y="0"/>
            <a:ext cx="24366739" cy="1372170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D97AC33-7F69-4AE9-E128-33012937A65A}"/>
              </a:ext>
            </a:extLst>
          </p:cNvPr>
          <p:cNvSpPr/>
          <p:nvPr/>
        </p:nvSpPr>
        <p:spPr>
          <a:xfrm rot="5400000">
            <a:off x="9430677" y="-1148003"/>
            <a:ext cx="5515925" cy="24356198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  <a:effectLst>
            <a:outerShdw blurRad="4318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92B73084-15F9-3734-0D1F-6F3A4BACC5E6}"/>
              </a:ext>
            </a:extLst>
          </p:cNvPr>
          <p:cNvGrpSpPr/>
          <p:nvPr/>
        </p:nvGrpSpPr>
        <p:grpSpPr>
          <a:xfrm>
            <a:off x="1989583" y="11993523"/>
            <a:ext cx="2531462" cy="1045559"/>
            <a:chOff x="1814911" y="11922067"/>
            <a:chExt cx="2531462" cy="1045559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1F8EE83C-A29B-2E75-CF6A-AC5EAC636832}"/>
                </a:ext>
              </a:extLst>
            </p:cNvPr>
            <p:cNvSpPr txBox="1"/>
            <p:nvPr/>
          </p:nvSpPr>
          <p:spPr>
            <a:xfrm>
              <a:off x="1814911" y="11922067"/>
              <a:ext cx="2531462" cy="584775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s-ES" sz="3200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SALA GAUDÍ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CADF386-4ADB-C4F1-12F0-A49DE008D3F0}"/>
                </a:ext>
              </a:extLst>
            </p:cNvPr>
            <p:cNvSpPr txBox="1"/>
            <p:nvPr/>
          </p:nvSpPr>
          <p:spPr>
            <a:xfrm>
              <a:off x="1834270" y="12598294"/>
              <a:ext cx="1242648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s-ES" spc="300" dirty="0">
                  <a:solidFill>
                    <a:schemeClr val="bg1"/>
                  </a:solidFill>
                  <a:latin typeface="Poppins"/>
                  <a:cs typeface="Poppins"/>
                </a:rPr>
                <a:t>540 </a:t>
              </a:r>
              <a:r>
                <a:rPr lang="es-ES" b="0" spc="300" dirty="0">
                  <a:solidFill>
                    <a:schemeClr val="bg1"/>
                  </a:solidFill>
                  <a:latin typeface="Poppins"/>
                  <a:cs typeface="Poppins"/>
                </a:rPr>
                <a:t>M2</a:t>
              </a:r>
              <a:endParaRPr lang="es-ES" sz="2400" b="0" spc="300" dirty="0">
                <a:solidFill>
                  <a:schemeClr val="bg1"/>
                </a:solidFill>
                <a:latin typeface="Poppins"/>
                <a:cs typeface="Poppins"/>
              </a:endParaRPr>
            </a:p>
          </p:txBody>
        </p:sp>
      </p:grpSp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C6C3CB67-0A3E-B3FE-BBF4-F58E6786AB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811" y="461543"/>
            <a:ext cx="2070309" cy="2070309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9F0A98EF-3CD4-A269-CE75-42BEE2B1EC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302638"/>
              </p:ext>
            </p:extLst>
          </p:nvPr>
        </p:nvGraphicFramePr>
        <p:xfrm>
          <a:off x="14486382" y="11907274"/>
          <a:ext cx="7995380" cy="122456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0469">
                  <a:extLst>
                    <a:ext uri="{9D8B030D-6E8A-4147-A177-3AD203B41FA5}">
                      <a16:colId xmlns:a16="http://schemas.microsoft.com/office/drawing/2014/main" val="504226128"/>
                    </a:ext>
                  </a:extLst>
                </a:gridCol>
                <a:gridCol w="888376">
                  <a:extLst>
                    <a:ext uri="{9D8B030D-6E8A-4147-A177-3AD203B41FA5}">
                      <a16:colId xmlns:a16="http://schemas.microsoft.com/office/drawing/2014/main" val="297078274"/>
                    </a:ext>
                  </a:extLst>
                </a:gridCol>
                <a:gridCol w="1110469">
                  <a:extLst>
                    <a:ext uri="{9D8B030D-6E8A-4147-A177-3AD203B41FA5}">
                      <a16:colId xmlns:a16="http://schemas.microsoft.com/office/drawing/2014/main" val="869369909"/>
                    </a:ext>
                  </a:extLst>
                </a:gridCol>
                <a:gridCol w="888376">
                  <a:extLst>
                    <a:ext uri="{9D8B030D-6E8A-4147-A177-3AD203B41FA5}">
                      <a16:colId xmlns:a16="http://schemas.microsoft.com/office/drawing/2014/main" val="3444900769"/>
                    </a:ext>
                  </a:extLst>
                </a:gridCol>
                <a:gridCol w="1110469">
                  <a:extLst>
                    <a:ext uri="{9D8B030D-6E8A-4147-A177-3AD203B41FA5}">
                      <a16:colId xmlns:a16="http://schemas.microsoft.com/office/drawing/2014/main" val="3739542088"/>
                    </a:ext>
                  </a:extLst>
                </a:gridCol>
                <a:gridCol w="888376">
                  <a:extLst>
                    <a:ext uri="{9D8B030D-6E8A-4147-A177-3AD203B41FA5}">
                      <a16:colId xmlns:a16="http://schemas.microsoft.com/office/drawing/2014/main" val="1396777820"/>
                    </a:ext>
                  </a:extLst>
                </a:gridCol>
                <a:gridCol w="1110469">
                  <a:extLst>
                    <a:ext uri="{9D8B030D-6E8A-4147-A177-3AD203B41FA5}">
                      <a16:colId xmlns:a16="http://schemas.microsoft.com/office/drawing/2014/main" val="3395716664"/>
                    </a:ext>
                  </a:extLst>
                </a:gridCol>
                <a:gridCol w="888376">
                  <a:extLst>
                    <a:ext uri="{9D8B030D-6E8A-4147-A177-3AD203B41FA5}">
                      <a16:colId xmlns:a16="http://schemas.microsoft.com/office/drawing/2014/main" val="2123150660"/>
                    </a:ext>
                  </a:extLst>
                </a:gridCol>
              </a:tblGrid>
              <a:tr h="754265">
                <a:tc>
                  <a:txBody>
                    <a:bodyPr/>
                    <a:lstStyle/>
                    <a:p>
                      <a:endParaRPr lang="es-E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540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Poppins"/>
                          <a:ea typeface="+mn-ea"/>
                          <a:cs typeface="Poppins"/>
                        </a:rPr>
                        <a:t>284</a:t>
                      </a:r>
                      <a:endParaRPr lang="es-ES" sz="1800" b="1" kern="1200" dirty="0">
                        <a:solidFill>
                          <a:schemeClr val="bg1"/>
                        </a:solidFill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Poppins"/>
                          <a:ea typeface="+mn-ea"/>
                          <a:cs typeface="Poppins"/>
                        </a:rPr>
                        <a:t>250</a:t>
                      </a:r>
                      <a:endParaRPr lang="es-ES" sz="1800" b="1" kern="1200" dirty="0">
                        <a:solidFill>
                          <a:schemeClr val="bg1"/>
                        </a:solidFill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828709" rtl="0" eaLnBrk="1" latinLnBrk="0" hangingPunct="1"/>
                      <a:endParaRPr lang="es-ES" sz="1800" b="1" kern="1200" dirty="0">
                        <a:solidFill>
                          <a:schemeClr val="bg1"/>
                        </a:solidFill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828709" rtl="0" eaLnBrk="1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Poppins"/>
                          <a:ea typeface="+mn-ea"/>
                          <a:cs typeface="Poppins"/>
                        </a:rPr>
                        <a:t>178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011489"/>
                  </a:ext>
                </a:extLst>
              </a:tr>
              <a:tr h="47030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700" b="0" spc="3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Cóctel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700" b="0" spc="30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700" b="0" kern="1200" spc="300" dirty="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Teatro</a:t>
                      </a:r>
                      <a:endParaRPr lang="es-ES" sz="1700" b="0" kern="1200" spc="300" dirty="0">
                        <a:solidFill>
                          <a:schemeClr val="bg1"/>
                        </a:solidFill>
                        <a:latin typeface="Poppins"/>
                        <a:ea typeface="+mn-ea"/>
                        <a:cs typeface="Poppin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700" b="0" spc="30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700" b="0" spc="3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Escuela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700" b="0" spc="30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700" b="0" spc="300" dirty="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Imperial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 sz="1400" kern="1200">
                        <a:solidFill>
                          <a:schemeClr val="bg1"/>
                        </a:solidFill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057008"/>
                  </a:ext>
                </a:extLst>
              </a:tr>
            </a:tbl>
          </a:graphicData>
        </a:graphic>
      </p:graphicFrame>
      <p:pic>
        <p:nvPicPr>
          <p:cNvPr id="3" name="Imagen 2" descr="Icono&#10;&#10;Descripción generada automáticamente">
            <a:extLst>
              <a:ext uri="{FF2B5EF4-FFF2-40B4-BE49-F238E27FC236}">
                <a16:creationId xmlns:a16="http://schemas.microsoft.com/office/drawing/2014/main" id="{7925060B-2F33-7D9E-DD0D-FF3159E3CD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0971" y="11892106"/>
            <a:ext cx="844958" cy="889209"/>
          </a:xfrm>
          <a:prstGeom prst="rect">
            <a:avLst/>
          </a:prstGeom>
        </p:spPr>
      </p:pic>
      <p:pic>
        <p:nvPicPr>
          <p:cNvPr id="5" name="Imagen 4" descr="Icono&#10;&#10;Descripción generada automáticamente">
            <a:extLst>
              <a:ext uri="{FF2B5EF4-FFF2-40B4-BE49-F238E27FC236}">
                <a16:creationId xmlns:a16="http://schemas.microsoft.com/office/drawing/2014/main" id="{14090C44-CCF5-873C-485C-FF19F19663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2424" y="11867722"/>
            <a:ext cx="833215" cy="833215"/>
          </a:xfrm>
          <a:prstGeom prst="rect">
            <a:avLst/>
          </a:prstGeom>
        </p:spPr>
      </p:pic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7312EACA-D7EE-8846-A3BB-33483ADF37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0318" y="11901841"/>
            <a:ext cx="738871" cy="781534"/>
          </a:xfrm>
          <a:prstGeom prst="rect">
            <a:avLst/>
          </a:prstGeom>
        </p:spPr>
      </p:pic>
      <p:pic>
        <p:nvPicPr>
          <p:cNvPr id="9" name="Imagen 8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78218556-7265-A55D-A89D-E1616014A5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6759" y="11915344"/>
            <a:ext cx="737967" cy="7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2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88999D7F-A129-715D-1D09-E7F429F82B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" r="315"/>
          <a:stretch/>
        </p:blipFill>
        <p:spPr>
          <a:xfrm>
            <a:off x="0" y="-24400"/>
            <a:ext cx="24415503" cy="13820786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04AE95C4-4C88-BF2B-BC26-2D8BE9F98473}"/>
              </a:ext>
            </a:extLst>
          </p:cNvPr>
          <p:cNvSpPr/>
          <p:nvPr/>
        </p:nvSpPr>
        <p:spPr>
          <a:xfrm rot="5400000">
            <a:off x="9430677" y="-1148003"/>
            <a:ext cx="5515925" cy="24356198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  <a:effectLst>
            <a:outerShdw blurRad="4318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 descr="Icono&#10;&#10;Descripción generada automáticamente">
            <a:extLst>
              <a:ext uri="{FF2B5EF4-FFF2-40B4-BE49-F238E27FC236}">
                <a16:creationId xmlns:a16="http://schemas.microsoft.com/office/drawing/2014/main" id="{26623F6C-55AE-5510-ECB7-B2B081478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2538" y="11892106"/>
            <a:ext cx="844958" cy="889209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18414006-B62F-61E1-B811-0372FA310E87}"/>
              </a:ext>
            </a:extLst>
          </p:cNvPr>
          <p:cNvGrpSpPr/>
          <p:nvPr/>
        </p:nvGrpSpPr>
        <p:grpSpPr>
          <a:xfrm>
            <a:off x="1989583" y="11993523"/>
            <a:ext cx="4192173" cy="1045559"/>
            <a:chOff x="1814911" y="11922067"/>
            <a:chExt cx="4192173" cy="1045559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36D65AA4-B0D7-F495-91B6-2E121EDF4065}"/>
                </a:ext>
              </a:extLst>
            </p:cNvPr>
            <p:cNvSpPr txBox="1"/>
            <p:nvPr/>
          </p:nvSpPr>
          <p:spPr>
            <a:xfrm>
              <a:off x="1814911" y="11922067"/>
              <a:ext cx="4192173" cy="584775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s-ES" sz="3200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AUDITORIO PICASSO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B065487C-AF62-0CA0-FBB7-1749E86359E8}"/>
                </a:ext>
              </a:extLst>
            </p:cNvPr>
            <p:cNvSpPr txBox="1"/>
            <p:nvPr/>
          </p:nvSpPr>
          <p:spPr>
            <a:xfrm>
              <a:off x="1834270" y="12598294"/>
              <a:ext cx="1159292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s-ES" spc="300" dirty="0">
                  <a:solidFill>
                    <a:schemeClr val="bg1"/>
                  </a:solidFill>
                  <a:latin typeface="Poppins"/>
                  <a:cs typeface="Poppins"/>
                </a:rPr>
                <a:t>215 </a:t>
              </a:r>
              <a:r>
                <a:rPr lang="es-ES" b="0" spc="300" dirty="0">
                  <a:solidFill>
                    <a:schemeClr val="bg1"/>
                  </a:solidFill>
                  <a:latin typeface="Poppins"/>
                  <a:cs typeface="Poppins"/>
                </a:rPr>
                <a:t>M2</a:t>
              </a:r>
              <a:endParaRPr lang="es-ES" sz="2400" b="0" spc="300" dirty="0">
                <a:solidFill>
                  <a:schemeClr val="bg1"/>
                </a:solidFill>
                <a:latin typeface="Poppins"/>
                <a:cs typeface="Poppins"/>
              </a:endParaRPr>
            </a:p>
          </p:txBody>
        </p:sp>
      </p:grpSp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097C54A2-FB68-4363-3612-CE9C9B5D0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811" y="461543"/>
            <a:ext cx="2070309" cy="2070309"/>
          </a:xfrm>
          <a:prstGeom prst="rect">
            <a:avLst/>
          </a:prstGeom>
        </p:spPr>
      </p:pic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545ADE0B-D66B-24AA-983A-F4C84E1F6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305158"/>
              </p:ext>
            </p:extLst>
          </p:nvPr>
        </p:nvGraphicFramePr>
        <p:xfrm>
          <a:off x="18443350" y="11966015"/>
          <a:ext cx="3997690" cy="122456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0469">
                  <a:extLst>
                    <a:ext uri="{9D8B030D-6E8A-4147-A177-3AD203B41FA5}">
                      <a16:colId xmlns:a16="http://schemas.microsoft.com/office/drawing/2014/main" val="3177251985"/>
                    </a:ext>
                  </a:extLst>
                </a:gridCol>
                <a:gridCol w="888376">
                  <a:extLst>
                    <a:ext uri="{9D8B030D-6E8A-4147-A177-3AD203B41FA5}">
                      <a16:colId xmlns:a16="http://schemas.microsoft.com/office/drawing/2014/main" val="4046674770"/>
                    </a:ext>
                  </a:extLst>
                </a:gridCol>
                <a:gridCol w="1110469">
                  <a:extLst>
                    <a:ext uri="{9D8B030D-6E8A-4147-A177-3AD203B41FA5}">
                      <a16:colId xmlns:a16="http://schemas.microsoft.com/office/drawing/2014/main" val="3867614595"/>
                    </a:ext>
                  </a:extLst>
                </a:gridCol>
                <a:gridCol w="888376">
                  <a:extLst>
                    <a:ext uri="{9D8B030D-6E8A-4147-A177-3AD203B41FA5}">
                      <a16:colId xmlns:a16="http://schemas.microsoft.com/office/drawing/2014/main" val="1038929494"/>
                    </a:ext>
                  </a:extLst>
                </a:gridCol>
              </a:tblGrid>
              <a:tr h="754265">
                <a:tc>
                  <a:txBody>
                    <a:bodyPr/>
                    <a:lstStyle/>
                    <a:p>
                      <a:endParaRPr lang="es-E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Poppins"/>
                          <a:ea typeface="+mn-ea"/>
                          <a:cs typeface="Poppins"/>
                        </a:rPr>
                        <a:t>141</a:t>
                      </a:r>
                      <a:endParaRPr lang="es-ES" sz="1800" b="1" kern="1200" dirty="0">
                        <a:solidFill>
                          <a:schemeClr val="bg1"/>
                        </a:solidFill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926788"/>
                  </a:ext>
                </a:extLst>
              </a:tr>
              <a:tr h="47030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700" b="0" spc="3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Cóctel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700" b="0" spc="30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8287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700" b="0" kern="1200" spc="300" dirty="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Teatro</a:t>
                      </a:r>
                      <a:endParaRPr lang="es-ES" sz="1700" b="0" kern="1200" spc="300" dirty="0">
                        <a:solidFill>
                          <a:schemeClr val="bg1"/>
                        </a:solidFill>
                        <a:latin typeface="Poppins"/>
                        <a:ea typeface="+mn-ea"/>
                        <a:cs typeface="Poppin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700" b="0" spc="30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7226001"/>
                  </a:ext>
                </a:extLst>
              </a:tr>
            </a:tbl>
          </a:graphicData>
        </a:graphic>
      </p:graphicFrame>
      <p:pic>
        <p:nvPicPr>
          <p:cNvPr id="14" name="Imagen 13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A687C777-0B27-2432-04A4-EA65C871AF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0639" y="11993523"/>
            <a:ext cx="737967" cy="7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77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0B9CF9C4-B798-0385-7880-D3C8420FC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9" b="7719"/>
          <a:stretch/>
        </p:blipFill>
        <p:spPr>
          <a:xfrm>
            <a:off x="0" y="427"/>
            <a:ext cx="24385377" cy="13747332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B0406538-6843-EA8F-C01D-9E566EDC2A1D}"/>
              </a:ext>
            </a:extLst>
          </p:cNvPr>
          <p:cNvSpPr/>
          <p:nvPr/>
        </p:nvSpPr>
        <p:spPr>
          <a:xfrm rot="10800000">
            <a:off x="0" y="-14047"/>
            <a:ext cx="24378006" cy="1372962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  <a:effectLst>
            <a:outerShdw blurRad="4318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769F2DA-2F42-4F48-76C0-875A0B9931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940008"/>
              </p:ext>
            </p:extLst>
          </p:nvPr>
        </p:nvGraphicFramePr>
        <p:xfrm>
          <a:off x="2171783" y="9726947"/>
          <a:ext cx="15525668" cy="2018397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4306262">
                  <a:extLst>
                    <a:ext uri="{9D8B030D-6E8A-4147-A177-3AD203B41FA5}">
                      <a16:colId xmlns:a16="http://schemas.microsoft.com/office/drawing/2014/main" val="979029626"/>
                    </a:ext>
                  </a:extLst>
                </a:gridCol>
                <a:gridCol w="1508606">
                  <a:extLst>
                    <a:ext uri="{9D8B030D-6E8A-4147-A177-3AD203B41FA5}">
                      <a16:colId xmlns:a16="http://schemas.microsoft.com/office/drawing/2014/main" val="2147528371"/>
                    </a:ext>
                  </a:extLst>
                </a:gridCol>
                <a:gridCol w="1942160">
                  <a:extLst>
                    <a:ext uri="{9D8B030D-6E8A-4147-A177-3AD203B41FA5}">
                      <a16:colId xmlns:a16="http://schemas.microsoft.com/office/drawing/2014/main" val="1727713411"/>
                    </a:ext>
                  </a:extLst>
                </a:gridCol>
                <a:gridCol w="1942160">
                  <a:extLst>
                    <a:ext uri="{9D8B030D-6E8A-4147-A177-3AD203B41FA5}">
                      <a16:colId xmlns:a16="http://schemas.microsoft.com/office/drawing/2014/main" val="2446848651"/>
                    </a:ext>
                  </a:extLst>
                </a:gridCol>
                <a:gridCol w="1942160">
                  <a:extLst>
                    <a:ext uri="{9D8B030D-6E8A-4147-A177-3AD203B41FA5}">
                      <a16:colId xmlns:a16="http://schemas.microsoft.com/office/drawing/2014/main" val="2063663936"/>
                    </a:ext>
                  </a:extLst>
                </a:gridCol>
                <a:gridCol w="1750719">
                  <a:extLst>
                    <a:ext uri="{9D8B030D-6E8A-4147-A177-3AD203B41FA5}">
                      <a16:colId xmlns:a16="http://schemas.microsoft.com/office/drawing/2014/main" val="20046907"/>
                    </a:ext>
                  </a:extLst>
                </a:gridCol>
                <a:gridCol w="2133601">
                  <a:extLst>
                    <a:ext uri="{9D8B030D-6E8A-4147-A177-3AD203B41FA5}">
                      <a16:colId xmlns:a16="http://schemas.microsoft.com/office/drawing/2014/main" val="42536530"/>
                    </a:ext>
                  </a:extLst>
                </a:gridCol>
              </a:tblGrid>
              <a:tr h="39665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Poppins Medium"/>
                        </a:rPr>
                        <a:t>NOMBRE DE LA SALA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1">
                          <a:solidFill>
                            <a:schemeClr val="bg1"/>
                          </a:solidFill>
                          <a:latin typeface="Poppins Medium"/>
                        </a:rPr>
                        <a:t>M2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1">
                          <a:solidFill>
                            <a:schemeClr val="bg1"/>
                          </a:solidFill>
                          <a:latin typeface="Poppins Medium"/>
                        </a:rPr>
                        <a:t>CÓCTEL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1">
                          <a:solidFill>
                            <a:schemeClr val="bg1"/>
                          </a:solidFill>
                          <a:latin typeface="Poppins Medium"/>
                        </a:rPr>
                        <a:t>TEATRO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1">
                          <a:solidFill>
                            <a:schemeClr val="bg1"/>
                          </a:solidFill>
                          <a:latin typeface="Poppins Medium"/>
                        </a:rPr>
                        <a:t>ESCUELA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Poppins Medium"/>
                        </a:rPr>
                        <a:t>IMPERIAL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Poppins Medium"/>
                        </a:rPr>
                        <a:t>FORMACIÓN U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3341"/>
                  </a:ext>
                </a:extLst>
              </a:tr>
              <a:tr h="405435"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Poppins Medium"/>
                        </a:rPr>
                        <a:t>GAUDÍ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540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540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284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178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250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-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chemeClr val="bg1"/>
                      </a:solidFill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010150"/>
                  </a:ext>
                </a:extLst>
              </a:tr>
              <a:tr h="405435"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Poppins Medium"/>
                        </a:rPr>
                        <a:t>GAUDÍ 1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255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255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176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74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-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42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515756"/>
                  </a:ext>
                </a:extLst>
              </a:tr>
              <a:tr h="405435"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Poppins Medium"/>
                        </a:rPr>
                        <a:t>GAUDÍ 2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125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125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81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44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-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25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740376"/>
                  </a:ext>
                </a:extLst>
              </a:tr>
              <a:tr h="405435"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Poppins Medium"/>
                        </a:rPr>
                        <a:t>GAUDÍ 3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160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160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84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60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-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chemeClr val="bg1"/>
                      </a:solidFill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34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054641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12F9456-1138-97EA-325C-D90937DF25F3}"/>
              </a:ext>
            </a:extLst>
          </p:cNvPr>
          <p:cNvSpPr txBox="1"/>
          <p:nvPr/>
        </p:nvSpPr>
        <p:spPr>
          <a:xfrm>
            <a:off x="4938930" y="1093146"/>
            <a:ext cx="6705683" cy="76944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r"/>
            <a:r>
              <a:rPr lang="es-ES" sz="4400" b="1">
                <a:solidFill>
                  <a:schemeClr val="bg1"/>
                </a:solidFill>
                <a:latin typeface="Poppins SemiBold"/>
                <a:ea typeface="Open Sans"/>
                <a:cs typeface="Poppins SemiBold"/>
              </a:rPr>
              <a:t>PLANO Y CAPACIDADES</a:t>
            </a:r>
          </a:p>
        </p:txBody>
      </p:sp>
      <p:pic>
        <p:nvPicPr>
          <p:cNvPr id="10" name="Imagen 9" descr="Logotipo&#10;&#10;Descripción generada automáticamente">
            <a:extLst>
              <a:ext uri="{FF2B5EF4-FFF2-40B4-BE49-F238E27FC236}">
                <a16:creationId xmlns:a16="http://schemas.microsoft.com/office/drawing/2014/main" id="{39A1C335-DA16-0D84-C3DB-75E05326F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811" y="461543"/>
            <a:ext cx="2070309" cy="2070309"/>
          </a:xfrm>
          <a:prstGeom prst="rect">
            <a:avLst/>
          </a:prstGeom>
        </p:spPr>
      </p:pic>
      <p:pic>
        <p:nvPicPr>
          <p:cNvPr id="1026" name="Picture 2" descr="Diagrama, Dibujo de ingeniería&#10;&#10;Descripción generada automáticamente">
            <a:extLst>
              <a:ext uri="{FF2B5EF4-FFF2-40B4-BE49-F238E27FC236}">
                <a16:creationId xmlns:a16="http://schemas.microsoft.com/office/drawing/2014/main" id="{053657A6-9ACA-05F8-D635-E9515A7091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1" t="9858" r="18146" b="13510"/>
          <a:stretch/>
        </p:blipFill>
        <p:spPr bwMode="auto">
          <a:xfrm>
            <a:off x="2171783" y="2247313"/>
            <a:ext cx="9582150" cy="709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419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0B9CF9C4-B798-0385-7880-D3C8420FC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9" b="7719"/>
          <a:stretch/>
        </p:blipFill>
        <p:spPr>
          <a:xfrm>
            <a:off x="0" y="427"/>
            <a:ext cx="24385377" cy="13747332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B0406538-6843-EA8F-C01D-9E566EDC2A1D}"/>
              </a:ext>
            </a:extLst>
          </p:cNvPr>
          <p:cNvSpPr/>
          <p:nvPr/>
        </p:nvSpPr>
        <p:spPr>
          <a:xfrm rot="10800000">
            <a:off x="4407" y="-14047"/>
            <a:ext cx="24378006" cy="1372962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  <a:effectLst>
            <a:outerShdw blurRad="4318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769F2DA-2F42-4F48-76C0-875A0B9931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23110"/>
              </p:ext>
            </p:extLst>
          </p:nvPr>
        </p:nvGraphicFramePr>
        <p:xfrm>
          <a:off x="2171783" y="9726947"/>
          <a:ext cx="15525668" cy="802092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4306262">
                  <a:extLst>
                    <a:ext uri="{9D8B030D-6E8A-4147-A177-3AD203B41FA5}">
                      <a16:colId xmlns:a16="http://schemas.microsoft.com/office/drawing/2014/main" val="979029626"/>
                    </a:ext>
                  </a:extLst>
                </a:gridCol>
                <a:gridCol w="1508606">
                  <a:extLst>
                    <a:ext uri="{9D8B030D-6E8A-4147-A177-3AD203B41FA5}">
                      <a16:colId xmlns:a16="http://schemas.microsoft.com/office/drawing/2014/main" val="2147528371"/>
                    </a:ext>
                  </a:extLst>
                </a:gridCol>
                <a:gridCol w="1942160">
                  <a:extLst>
                    <a:ext uri="{9D8B030D-6E8A-4147-A177-3AD203B41FA5}">
                      <a16:colId xmlns:a16="http://schemas.microsoft.com/office/drawing/2014/main" val="1727713411"/>
                    </a:ext>
                  </a:extLst>
                </a:gridCol>
                <a:gridCol w="1942160">
                  <a:extLst>
                    <a:ext uri="{9D8B030D-6E8A-4147-A177-3AD203B41FA5}">
                      <a16:colId xmlns:a16="http://schemas.microsoft.com/office/drawing/2014/main" val="2446848651"/>
                    </a:ext>
                  </a:extLst>
                </a:gridCol>
                <a:gridCol w="1942160">
                  <a:extLst>
                    <a:ext uri="{9D8B030D-6E8A-4147-A177-3AD203B41FA5}">
                      <a16:colId xmlns:a16="http://schemas.microsoft.com/office/drawing/2014/main" val="2063663936"/>
                    </a:ext>
                  </a:extLst>
                </a:gridCol>
                <a:gridCol w="1750719">
                  <a:extLst>
                    <a:ext uri="{9D8B030D-6E8A-4147-A177-3AD203B41FA5}">
                      <a16:colId xmlns:a16="http://schemas.microsoft.com/office/drawing/2014/main" val="20046907"/>
                    </a:ext>
                  </a:extLst>
                </a:gridCol>
                <a:gridCol w="2133601">
                  <a:extLst>
                    <a:ext uri="{9D8B030D-6E8A-4147-A177-3AD203B41FA5}">
                      <a16:colId xmlns:a16="http://schemas.microsoft.com/office/drawing/2014/main" val="42536530"/>
                    </a:ext>
                  </a:extLst>
                </a:gridCol>
              </a:tblGrid>
              <a:tr h="39665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Poppins Medium"/>
                        </a:rPr>
                        <a:t>NOMBRE DE LA SALA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1">
                          <a:solidFill>
                            <a:schemeClr val="bg1"/>
                          </a:solidFill>
                          <a:latin typeface="Poppins Medium"/>
                        </a:rPr>
                        <a:t>M2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1">
                          <a:solidFill>
                            <a:schemeClr val="bg1"/>
                          </a:solidFill>
                          <a:latin typeface="Poppins Medium"/>
                        </a:rPr>
                        <a:t>CÓCTEL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1">
                          <a:solidFill>
                            <a:schemeClr val="bg1"/>
                          </a:solidFill>
                          <a:latin typeface="Poppins Medium"/>
                        </a:rPr>
                        <a:t>TEATRO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1">
                          <a:solidFill>
                            <a:schemeClr val="bg1"/>
                          </a:solidFill>
                          <a:latin typeface="Poppins Medium"/>
                        </a:rPr>
                        <a:t>ESCUELA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Poppins Medium"/>
                        </a:rPr>
                        <a:t>IMPERIAL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Poppins Medium"/>
                        </a:rPr>
                        <a:t>FORMACIÓN U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3341"/>
                  </a:ext>
                </a:extLst>
              </a:tr>
              <a:tr h="405435"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chemeClr val="bg1"/>
                          </a:solidFill>
                          <a:latin typeface="Poppins Medium"/>
                        </a:rPr>
                        <a:t>AUDITORIO PICASSO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215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100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141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-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-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chemeClr val="bg1"/>
                      </a:solidFill>
                    </a:lnT>
                    <a:lnB w="19050">
                      <a:solidFill>
                        <a:schemeClr val="bg1"/>
                      </a:solidFill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bg1"/>
                          </a:solidFill>
                          <a:latin typeface="Poppins Medium"/>
                        </a:rPr>
                        <a:t>-</a:t>
                      </a:r>
                    </a:p>
                  </a:txBody>
                  <a:tcPr anchor="ctr">
                    <a:lnL w="19050">
                      <a:solidFill>
                        <a:schemeClr val="bg1"/>
                      </a:solidFill>
                    </a:lnL>
                    <a:lnR w="19050">
                      <a:solidFill>
                        <a:schemeClr val="bg1"/>
                      </a:solidFill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5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278204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12F9456-1138-97EA-325C-D90937DF25F3}"/>
              </a:ext>
            </a:extLst>
          </p:cNvPr>
          <p:cNvSpPr txBox="1"/>
          <p:nvPr/>
        </p:nvSpPr>
        <p:spPr>
          <a:xfrm>
            <a:off x="4938930" y="1093146"/>
            <a:ext cx="6705683" cy="76944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r"/>
            <a:r>
              <a:rPr lang="es-ES" sz="4400" b="1">
                <a:solidFill>
                  <a:schemeClr val="bg1"/>
                </a:solidFill>
                <a:latin typeface="Poppins SemiBold"/>
                <a:ea typeface="Open Sans"/>
                <a:cs typeface="Poppins SemiBold"/>
              </a:rPr>
              <a:t>PLANO Y CAPACIDADES</a:t>
            </a:r>
          </a:p>
        </p:txBody>
      </p:sp>
      <p:pic>
        <p:nvPicPr>
          <p:cNvPr id="10" name="Imagen 9" descr="Logotipo&#10;&#10;Descripción generada automáticamente">
            <a:extLst>
              <a:ext uri="{FF2B5EF4-FFF2-40B4-BE49-F238E27FC236}">
                <a16:creationId xmlns:a16="http://schemas.microsoft.com/office/drawing/2014/main" id="{39A1C335-DA16-0D84-C3DB-75E05326F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811" y="461543"/>
            <a:ext cx="2070309" cy="2070309"/>
          </a:xfrm>
          <a:prstGeom prst="rect">
            <a:avLst/>
          </a:prstGeom>
        </p:spPr>
      </p:pic>
      <p:pic>
        <p:nvPicPr>
          <p:cNvPr id="2050" name="Picture 2" descr="Diagrama, Dibujo de ingeniería&#10;&#10;Descripción generada automáticamente">
            <a:extLst>
              <a:ext uri="{FF2B5EF4-FFF2-40B4-BE49-F238E27FC236}">
                <a16:creationId xmlns:a16="http://schemas.microsoft.com/office/drawing/2014/main" id="{C84FC436-F324-5CD9-9F0F-02A9DCE00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83" y="2369551"/>
            <a:ext cx="8778581" cy="7137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1734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BA87F7E-0A70-18BE-D763-AFD9219BB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8" b="7768"/>
          <a:stretch/>
        </p:blipFill>
        <p:spPr>
          <a:xfrm>
            <a:off x="0" y="3299"/>
            <a:ext cx="24382413" cy="13729621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E619E331-A948-4F56-CDB5-33E2A80A7798}"/>
              </a:ext>
            </a:extLst>
          </p:cNvPr>
          <p:cNvSpPr/>
          <p:nvPr/>
        </p:nvSpPr>
        <p:spPr>
          <a:xfrm rot="10800000">
            <a:off x="-1" y="-16919"/>
            <a:ext cx="24382412" cy="1372962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  <a:effectLst>
            <a:outerShdw blurRad="4318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BFDD093-0156-EE2B-5E16-6AA738BF21E4}"/>
              </a:ext>
            </a:extLst>
          </p:cNvPr>
          <p:cNvGrpSpPr/>
          <p:nvPr/>
        </p:nvGrpSpPr>
        <p:grpSpPr>
          <a:xfrm>
            <a:off x="2867926" y="4839917"/>
            <a:ext cx="6186465" cy="5570756"/>
            <a:chOff x="16263480" y="4976957"/>
            <a:chExt cx="6186465" cy="5570756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A3847D00-D3CA-5F1D-D7A2-DFB6869FB4CB}"/>
                </a:ext>
              </a:extLst>
            </p:cNvPr>
            <p:cNvGrpSpPr/>
            <p:nvPr/>
          </p:nvGrpSpPr>
          <p:grpSpPr>
            <a:xfrm>
              <a:off x="16263480" y="4976957"/>
              <a:ext cx="6186465" cy="5570756"/>
              <a:chOff x="13470781" y="4886547"/>
              <a:chExt cx="6186465" cy="5570756"/>
            </a:xfrm>
          </p:grpSpPr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EC257FD2-5347-CA85-1456-BD364B452619}"/>
                  </a:ext>
                </a:extLst>
              </p:cNvPr>
              <p:cNvSpPr txBox="1"/>
              <p:nvPr/>
            </p:nvSpPr>
            <p:spPr>
              <a:xfrm>
                <a:off x="14158335" y="4886547"/>
                <a:ext cx="5498911" cy="55707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es-ES" sz="24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DIRECCIÓN</a:t>
                </a:r>
              </a:p>
              <a:p>
                <a:r>
                  <a:rPr lang="es-ES" sz="2400" b="0" i="0" dirty="0">
                    <a:solidFill>
                      <a:srgbClr val="FFFFFF"/>
                    </a:solidFill>
                    <a:effectLst/>
                    <a:latin typeface="Poppins" panose="00000500000000000000" pitchFamily="2" charset="0"/>
                    <a:cs typeface="Poppins" panose="00000500000000000000" pitchFamily="2" charset="0"/>
                  </a:rPr>
                  <a:t>Plaza Pablo Ruiz Picasso 11,</a:t>
                </a:r>
              </a:p>
              <a:p>
                <a:r>
                  <a:rPr lang="es-ES" sz="2400" dirty="0">
                    <a:solidFill>
                      <a:srgbClr val="FFFFFF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28020 Madrid</a:t>
                </a:r>
                <a:endParaRPr lang="es-ES" sz="2400" b="0" i="0" dirty="0">
                  <a:solidFill>
                    <a:srgbClr val="FFFFFF"/>
                  </a:solidFill>
                  <a:effectLst/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endParaRPr lang="es-ES" sz="24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r>
                  <a:rPr lang="es-ES" sz="24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METRO</a:t>
                </a:r>
              </a:p>
              <a:p>
                <a:r>
                  <a:rPr lang="es-ES" sz="24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Nuevos Ministerios (L6, L8, L10)</a:t>
                </a:r>
              </a:p>
              <a:p>
                <a:r>
                  <a:rPr lang="es-ES" sz="24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Santiago Bernabéu (L10)</a:t>
                </a:r>
              </a:p>
              <a:p>
                <a:endParaRPr lang="es-ES" sz="24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r>
                  <a:rPr lang="es-ES" sz="24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CERCANÍAS</a:t>
                </a:r>
              </a:p>
              <a:p>
                <a:r>
                  <a:rPr lang="es-ES" sz="24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Nuevos Ministerios (C-1, C-2, C-3, C-4, C-7, C-10)</a:t>
                </a:r>
              </a:p>
              <a:p>
                <a:endParaRPr lang="es-ES" sz="24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r>
                  <a:rPr lang="es-ES" sz="24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AUTOBÚS</a:t>
                </a:r>
              </a:p>
              <a:p>
                <a:r>
                  <a:rPr lang="es-ES" sz="24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14, 27, 40, 126, 147, C2, 43</a:t>
                </a:r>
              </a:p>
              <a:p>
                <a:endParaRPr lang="es-ES" sz="2000" dirty="0">
                  <a:solidFill>
                    <a:schemeClr val="bg1"/>
                  </a:solidFill>
                  <a:latin typeface="Poppins Light"/>
                  <a:cs typeface="Poppins" pitchFamily="2" charset="77"/>
                </a:endParaRPr>
              </a:p>
            </p:txBody>
          </p:sp>
          <p:pic>
            <p:nvPicPr>
              <p:cNvPr id="17" name="Imagen 16">
                <a:extLst>
                  <a:ext uri="{FF2B5EF4-FFF2-40B4-BE49-F238E27FC236}">
                    <a16:creationId xmlns:a16="http://schemas.microsoft.com/office/drawing/2014/main" id="{2E344748-3AFA-1BBB-A926-578DD5D772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470781" y="4922063"/>
                <a:ext cx="343824" cy="458432"/>
              </a:xfrm>
              <a:prstGeom prst="rect">
                <a:avLst/>
              </a:prstGeom>
            </p:spPr>
          </p:pic>
          <p:pic>
            <p:nvPicPr>
              <p:cNvPr id="19" name="Imagen 18">
                <a:extLst>
                  <a:ext uri="{FF2B5EF4-FFF2-40B4-BE49-F238E27FC236}">
                    <a16:creationId xmlns:a16="http://schemas.microsoft.com/office/drawing/2014/main" id="{24F38F69-2491-F161-3C50-A772282A1A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473240" y="6425551"/>
                <a:ext cx="341366" cy="518633"/>
              </a:xfrm>
              <a:prstGeom prst="rect">
                <a:avLst/>
              </a:prstGeom>
            </p:spPr>
          </p:pic>
        </p:grp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2E5A6F57-A078-FC03-A016-2B77A8803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65938" y="7927681"/>
              <a:ext cx="341366" cy="518633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BAB52F1-3384-745F-A5B1-B08E407E2130}"/>
              </a:ext>
            </a:extLst>
          </p:cNvPr>
          <p:cNvGrpSpPr/>
          <p:nvPr/>
        </p:nvGrpSpPr>
        <p:grpSpPr>
          <a:xfrm>
            <a:off x="11903850" y="2448935"/>
            <a:ext cx="9720585" cy="9159151"/>
            <a:chOff x="11344081" y="1817622"/>
            <a:chExt cx="9256559" cy="865726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2EC62256-4D64-8AF8-3592-DE3614306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0" r="8040"/>
            <a:stretch/>
          </p:blipFill>
          <p:spPr>
            <a:xfrm>
              <a:off x="11344081" y="1817622"/>
              <a:ext cx="9256559" cy="8657267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DAB62601-EEA9-5095-6277-9BD1FC78E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715308" y="4901762"/>
              <a:ext cx="908301" cy="1260996"/>
            </a:xfrm>
            <a:prstGeom prst="rect">
              <a:avLst/>
            </a:prstGeom>
          </p:spPr>
        </p:pic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522F8DB-DC8C-C228-199B-75E0F696AAD1}"/>
              </a:ext>
            </a:extLst>
          </p:cNvPr>
          <p:cNvSpPr txBox="1"/>
          <p:nvPr/>
        </p:nvSpPr>
        <p:spPr>
          <a:xfrm>
            <a:off x="5002402" y="1111976"/>
            <a:ext cx="4161717" cy="76944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r"/>
            <a:r>
              <a:rPr lang="es-ES" sz="4400" b="1">
                <a:solidFill>
                  <a:schemeClr val="bg1"/>
                </a:solidFill>
                <a:latin typeface="Poppins SemiBold"/>
                <a:ea typeface="Open Sans"/>
                <a:cs typeface="Poppins SemiBold"/>
              </a:rPr>
              <a:t>CÓMO LLEGAR</a:t>
            </a:r>
            <a:endParaRPr lang="es-ES"/>
          </a:p>
        </p:txBody>
      </p:sp>
      <p:pic>
        <p:nvPicPr>
          <p:cNvPr id="22" name="Imagen 21" descr="Logotipo&#10;&#10;Descripción generada automáticamente">
            <a:extLst>
              <a:ext uri="{FF2B5EF4-FFF2-40B4-BE49-F238E27FC236}">
                <a16:creationId xmlns:a16="http://schemas.microsoft.com/office/drawing/2014/main" id="{2F0A00DB-8061-07E6-9805-AFF996CF04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811" y="461543"/>
            <a:ext cx="2070309" cy="207030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B96190C9-A5D8-2A8B-4FC6-1073D10E2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926" y="9317084"/>
            <a:ext cx="445334" cy="45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2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tabla, pequeño, vistiendo, zapatos&#10;&#10;Descripción generada automáticamente">
            <a:extLst>
              <a:ext uri="{FF2B5EF4-FFF2-40B4-BE49-F238E27FC236}">
                <a16:creationId xmlns:a16="http://schemas.microsoft.com/office/drawing/2014/main" id="{DAC78FE5-9614-0908-2434-EF9B607DE4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90" t="6963" b="-178"/>
          <a:stretch/>
        </p:blipFill>
        <p:spPr>
          <a:xfrm>
            <a:off x="0" y="130"/>
            <a:ext cx="24385480" cy="13739584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91BC591-BCAA-EECE-1332-F3F1E6A304ED}"/>
              </a:ext>
            </a:extLst>
          </p:cNvPr>
          <p:cNvSpPr/>
          <p:nvPr/>
        </p:nvSpPr>
        <p:spPr>
          <a:xfrm rot="10800000">
            <a:off x="0" y="-13750"/>
            <a:ext cx="24163188" cy="1372962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  <a:effectLst>
            <a:outerShdw blurRad="4318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37194CFA-B544-0E8E-04AD-777375EA10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811" y="426187"/>
            <a:ext cx="2070309" cy="207030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29831CC-A66E-74DC-C134-8840FC18ED5B}"/>
              </a:ext>
            </a:extLst>
          </p:cNvPr>
          <p:cNvSpPr/>
          <p:nvPr/>
        </p:nvSpPr>
        <p:spPr>
          <a:xfrm>
            <a:off x="4232141" y="4567615"/>
            <a:ext cx="2000250" cy="1004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buClr>
                <a:schemeClr val="dk2"/>
              </a:buClr>
              <a:buSzPts val="3000"/>
            </a:pPr>
            <a:r>
              <a:rPr lang="en-US" sz="28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CATERING</a:t>
            </a:r>
            <a:endParaRPr lang="en-US" sz="28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Lato Light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AE18761-E63C-DC46-A268-7BFD6F2DDC2E}"/>
              </a:ext>
            </a:extLst>
          </p:cNvPr>
          <p:cNvSpPr/>
          <p:nvPr/>
        </p:nvSpPr>
        <p:spPr>
          <a:xfrm>
            <a:off x="4232141" y="6007477"/>
            <a:ext cx="3819525" cy="1004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buClr>
                <a:schemeClr val="dk2"/>
              </a:buClr>
              <a:buSzPts val="3000"/>
            </a:pPr>
            <a:r>
              <a:rPr lang="en-US" sz="28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AUDIOVISUALES</a:t>
            </a:r>
            <a:endParaRPr lang="en-US" sz="28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Lato Light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048AACB-0AF0-969E-406D-2EAA9ABD56DF}"/>
              </a:ext>
            </a:extLst>
          </p:cNvPr>
          <p:cNvSpPr/>
          <p:nvPr/>
        </p:nvSpPr>
        <p:spPr>
          <a:xfrm>
            <a:off x="4232141" y="7379077"/>
            <a:ext cx="3819525" cy="1004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2"/>
              </a:buClr>
              <a:buSzPts val="3000"/>
            </a:pPr>
            <a:r>
              <a:rPr lang="en-US" sz="28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ENTRETENIMIENTO</a:t>
            </a:r>
          </a:p>
          <a:p>
            <a:pPr lvl="0">
              <a:buClr>
                <a:schemeClr val="dk2"/>
              </a:buClr>
              <a:buSzPts val="3000"/>
            </a:pPr>
            <a:r>
              <a:rPr lang="en-US" sz="28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&amp; ACTIVIDADES</a:t>
            </a:r>
            <a:endParaRPr lang="en-US" sz="28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Lato Light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6C61C94-34E3-C96C-B60D-A56AA6DE64DD}"/>
              </a:ext>
            </a:extLst>
          </p:cNvPr>
          <p:cNvSpPr/>
          <p:nvPr/>
        </p:nvSpPr>
        <p:spPr>
          <a:xfrm>
            <a:off x="10974254" y="7379077"/>
            <a:ext cx="3819525" cy="100488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>
              <a:buClr>
                <a:schemeClr val="dk2"/>
              </a:buClr>
              <a:buSzPts val="3000"/>
            </a:pPr>
            <a:r>
              <a:rPr lang="en-US" sz="2800" b="1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SEGURIDAD Y AZAFATAS</a:t>
            </a:r>
            <a:endParaRPr lang="en-US" sz="2800" b="1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A33835E-EB10-577F-43AB-0D0C24DBFEC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0516" y="7379077"/>
            <a:ext cx="1004888" cy="100488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1B9AC5A0-3A4E-61FB-77E6-E6E3EBCE46AB}"/>
              </a:ext>
            </a:extLst>
          </p:cNvPr>
          <p:cNvSpPr/>
          <p:nvPr/>
        </p:nvSpPr>
        <p:spPr>
          <a:xfrm>
            <a:off x="10974254" y="4567615"/>
            <a:ext cx="3819525" cy="1004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buClr>
                <a:schemeClr val="dk2"/>
              </a:buClr>
              <a:buSzPts val="3000"/>
            </a:pPr>
            <a:r>
              <a:rPr lang="en-US" sz="28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FOTOS Y VÍDEOS</a:t>
            </a:r>
            <a:endParaRPr lang="en-US" sz="28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Lato Light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EC9398C-64B7-5E35-446A-EAEF8F3149DB}"/>
              </a:ext>
            </a:extLst>
          </p:cNvPr>
          <p:cNvSpPr/>
          <p:nvPr/>
        </p:nvSpPr>
        <p:spPr>
          <a:xfrm>
            <a:off x="10974254" y="6007477"/>
            <a:ext cx="3819525" cy="100488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dk2"/>
              </a:buClr>
              <a:buSzPts val="3000"/>
            </a:pPr>
            <a:r>
              <a:rPr lang="en-US" sz="2800" b="1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DECORACIÓN </a:t>
            </a:r>
            <a:endParaRPr lang="es-ES"/>
          </a:p>
          <a:p>
            <a:pPr>
              <a:buSzPts val="3000"/>
            </a:pPr>
            <a:r>
              <a:rPr lang="en-US" sz="2800" b="1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&amp; MOBILIARIO</a:t>
            </a:r>
            <a:endParaRPr lang="en-US" sz="2800" b="1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B5A1867F-F91E-ACEE-1201-235FEE7FC6E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12104" y="6007477"/>
            <a:ext cx="1003300" cy="1004888"/>
          </a:xfrm>
          <a:prstGeom prst="rect">
            <a:avLst/>
          </a:prstGeom>
        </p:spPr>
      </p:pic>
      <p:pic>
        <p:nvPicPr>
          <p:cNvPr id="15" name="Imagen 5" descr="Icono&#10;&#10;Descripción generada automáticamente">
            <a:extLst>
              <a:ext uri="{FF2B5EF4-FFF2-40B4-BE49-F238E27FC236}">
                <a16:creationId xmlns:a16="http://schemas.microsoft.com/office/drawing/2014/main" id="{68FD2529-2AD4-6FB3-3F4E-2BCB9E4BD4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3479" y="4567615"/>
            <a:ext cx="1039813" cy="1004888"/>
          </a:xfrm>
          <a:prstGeom prst="rect">
            <a:avLst/>
          </a:prstGeom>
        </p:spPr>
      </p:pic>
      <p:pic>
        <p:nvPicPr>
          <p:cNvPr id="16" name="Imagen 7" descr="Icono&#10;&#10;Descripción generada automáticamente">
            <a:extLst>
              <a:ext uri="{FF2B5EF4-FFF2-40B4-BE49-F238E27FC236}">
                <a16:creationId xmlns:a16="http://schemas.microsoft.com/office/drawing/2014/main" id="{89E77092-48C4-3F89-6C57-3E0314F330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50941" y="7379077"/>
            <a:ext cx="1022350" cy="1004888"/>
          </a:xfrm>
          <a:prstGeom prst="rect">
            <a:avLst/>
          </a:prstGeom>
        </p:spPr>
      </p:pic>
      <p:pic>
        <p:nvPicPr>
          <p:cNvPr id="17" name="Imagen 8" descr="Icono&#10;&#10;Descripción generada automáticamente">
            <a:extLst>
              <a:ext uri="{FF2B5EF4-FFF2-40B4-BE49-F238E27FC236}">
                <a16:creationId xmlns:a16="http://schemas.microsoft.com/office/drawing/2014/main" id="{6C2B5C98-C96C-AC3B-F6C3-A1D86F6343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12104" y="4567615"/>
            <a:ext cx="1003300" cy="1004888"/>
          </a:xfrm>
          <a:prstGeom prst="rect">
            <a:avLst/>
          </a:prstGeom>
        </p:spPr>
      </p:pic>
      <p:pic>
        <p:nvPicPr>
          <p:cNvPr id="18" name="Imagen 9" descr="Icono&#10;&#10;Descripción generada automáticamente">
            <a:extLst>
              <a:ext uri="{FF2B5EF4-FFF2-40B4-BE49-F238E27FC236}">
                <a16:creationId xmlns:a16="http://schemas.microsoft.com/office/drawing/2014/main" id="{F3878EAA-B697-8E29-2E66-0A31B742EA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28729" y="6007477"/>
            <a:ext cx="944563" cy="1004888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3A599EAA-93D9-1F06-DD83-792D110D5458}"/>
              </a:ext>
            </a:extLst>
          </p:cNvPr>
          <p:cNvSpPr/>
          <p:nvPr/>
        </p:nvSpPr>
        <p:spPr>
          <a:xfrm>
            <a:off x="2144728" y="11474952"/>
            <a:ext cx="41905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chemeClr val="dk2"/>
              </a:buClr>
              <a:buSzPts val="2500"/>
            </a:pPr>
            <a:r>
              <a:rPr lang="es-ES" sz="2000">
                <a:solidFill>
                  <a:schemeClr val="bg1"/>
                </a:solidFill>
                <a:latin typeface="Poppins" pitchFamily="2" charset="77"/>
                <a:ea typeface="Open Sans" panose="020B0606030504020204" pitchFamily="34" charset="0"/>
                <a:cs typeface="Poppins" pitchFamily="2" charset="77"/>
              </a:rPr>
              <a:t>*Resto de servicios a consultar</a:t>
            </a:r>
          </a:p>
        </p:txBody>
      </p:sp>
    </p:spTree>
    <p:extLst>
      <p:ext uri="{BB962C8B-B14F-4D97-AF65-F5344CB8AC3E}">
        <p14:creationId xmlns:p14="http://schemas.microsoft.com/office/powerpoint/2010/main" val="3627519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6522B266-BD93-D912-E0AF-B309211F7C33}"/>
              </a:ext>
            </a:extLst>
          </p:cNvPr>
          <p:cNvGrpSpPr/>
          <p:nvPr/>
        </p:nvGrpSpPr>
        <p:grpSpPr>
          <a:xfrm>
            <a:off x="1965792" y="4129824"/>
            <a:ext cx="20532701" cy="5727616"/>
            <a:chOff x="1878013" y="3919538"/>
            <a:chExt cx="21426487" cy="5976938"/>
          </a:xfrm>
        </p:grpSpPr>
        <p:pic>
          <p:nvPicPr>
            <p:cNvPr id="6" name="Imagen 6" descr="Texto&#10;&#10;Descripción generada automáticamente">
              <a:extLst>
                <a:ext uri="{FF2B5EF4-FFF2-40B4-BE49-F238E27FC236}">
                  <a16:creationId xmlns:a16="http://schemas.microsoft.com/office/drawing/2014/main" id="{C0806E13-1258-E0D0-3586-DBA2ACA19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574000" y="3919538"/>
              <a:ext cx="2730500" cy="271621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grpSp>
          <p:nvGrpSpPr>
            <p:cNvPr id="2" name="Grupo 1">
              <a:extLst>
                <a:ext uri="{FF2B5EF4-FFF2-40B4-BE49-F238E27FC236}">
                  <a16:creationId xmlns:a16="http://schemas.microsoft.com/office/drawing/2014/main" id="{3EA3246B-0A57-75D3-65A7-E0905D146C50}"/>
                </a:ext>
              </a:extLst>
            </p:cNvPr>
            <p:cNvGrpSpPr/>
            <p:nvPr/>
          </p:nvGrpSpPr>
          <p:grpSpPr>
            <a:xfrm>
              <a:off x="1878013" y="3919538"/>
              <a:ext cx="21418550" cy="5976938"/>
              <a:chOff x="1878013" y="3919538"/>
              <a:chExt cx="21418550" cy="5976938"/>
            </a:xfrm>
          </p:grpSpPr>
          <p:pic>
            <p:nvPicPr>
              <p:cNvPr id="9" name="Imagen 9" descr="Interfaz de usuario gráfica, Aplicación&#10;&#10;Descripción generada automáticamente">
                <a:extLst>
                  <a:ext uri="{FF2B5EF4-FFF2-40B4-BE49-F238E27FC236}">
                    <a16:creationId xmlns:a16="http://schemas.microsoft.com/office/drawing/2014/main" id="{E8DFF86C-E17E-07CB-9061-68798C134B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16811" y="3919538"/>
                <a:ext cx="2716213" cy="271621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10" name="Imagen 11">
                <a:extLst>
                  <a:ext uri="{FF2B5EF4-FFF2-40B4-BE49-F238E27FC236}">
                    <a16:creationId xmlns:a16="http://schemas.microsoft.com/office/drawing/2014/main" id="{E60916DB-4517-50F7-EBDF-E002035149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78013" y="7180263"/>
                <a:ext cx="2733675" cy="271621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12" name="Imagen 12">
                <a:extLst>
                  <a:ext uri="{FF2B5EF4-FFF2-40B4-BE49-F238E27FC236}">
                    <a16:creationId xmlns:a16="http://schemas.microsoft.com/office/drawing/2014/main" id="{137F80A1-07AD-48AE-F814-7D587BF211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08563" y="7180263"/>
                <a:ext cx="2717800" cy="271621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13" name="Imagen 15">
                <a:extLst>
                  <a:ext uri="{FF2B5EF4-FFF2-40B4-BE49-F238E27FC236}">
                    <a16:creationId xmlns:a16="http://schemas.microsoft.com/office/drawing/2014/main" id="{313A766E-3140-C66F-202A-9196AA9F07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252899" y="3919538"/>
                <a:ext cx="2716213" cy="271621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17" name="Imagen 19" descr="Interfaz de usuario gráfica&#10;&#10;Descripción generada automáticamente">
                <a:extLst>
                  <a:ext uri="{FF2B5EF4-FFF2-40B4-BE49-F238E27FC236}">
                    <a16:creationId xmlns:a16="http://schemas.microsoft.com/office/drawing/2014/main" id="{0C231A32-BE98-33A5-70EF-4C5E7FF651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46161" y="3919538"/>
                <a:ext cx="2714625" cy="271621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20" name="Imagen 21">
                <a:extLst>
                  <a:ext uri="{FF2B5EF4-FFF2-40B4-BE49-F238E27FC236}">
                    <a16:creationId xmlns:a16="http://schemas.microsoft.com/office/drawing/2014/main" id="{D27F9300-5250-D112-1FC5-8C6674BD6C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448213" y="3919538"/>
                <a:ext cx="2736850" cy="271621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22" name="Imagen 22">
                <a:extLst>
                  <a:ext uri="{FF2B5EF4-FFF2-40B4-BE49-F238E27FC236}">
                    <a16:creationId xmlns:a16="http://schemas.microsoft.com/office/drawing/2014/main" id="{90712DA0-C3A4-054E-CECF-E4C5F10604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574000" y="7180263"/>
                <a:ext cx="2722563" cy="271621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23" name="Imagen 24" descr="Interfaz de usuario gráfica, Aplicación&#10;&#10;Descripción generada automáticamente">
                <a:extLst>
                  <a:ext uri="{FF2B5EF4-FFF2-40B4-BE49-F238E27FC236}">
                    <a16:creationId xmlns:a16="http://schemas.microsoft.com/office/drawing/2014/main" id="{3B77CB5C-44CE-7805-D687-96AE889A08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4356461" y="3919538"/>
                <a:ext cx="2733675" cy="271621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25" name="Imagen 25" descr="Imagen que contiene Logotipo&#10;&#10;Descripción generada automáticamente">
                <a:extLst>
                  <a:ext uri="{FF2B5EF4-FFF2-40B4-BE49-F238E27FC236}">
                    <a16:creationId xmlns:a16="http://schemas.microsoft.com/office/drawing/2014/main" id="{914376C3-A716-B7B5-1EB8-11E48EAD71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4325600" y="7180263"/>
                <a:ext cx="2733675" cy="271621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26" name="Imagen 27" descr="Interfaz de usuario gráfica, Texto, Aplicación, Chat o mensaje de texto&#10;&#10;Descripción generada automáticamente">
                <a:extLst>
                  <a:ext uri="{FF2B5EF4-FFF2-40B4-BE49-F238E27FC236}">
                    <a16:creationId xmlns:a16="http://schemas.microsoft.com/office/drawing/2014/main" id="{D154C0BF-3F3C-A3A4-8C17-6C1A8F839A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031486" y="3919538"/>
                <a:ext cx="2725738" cy="271621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28" name="Imagen 28">
                <a:extLst>
                  <a:ext uri="{FF2B5EF4-FFF2-40B4-BE49-F238E27FC236}">
                    <a16:creationId xmlns:a16="http://schemas.microsoft.com/office/drawing/2014/main" id="{FDF22D98-8D9F-0DA3-01A2-5E23F5DBFB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115300" y="7180263"/>
                <a:ext cx="2717800" cy="271621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29" name="Imagen 30" descr="Logotipo&#10;&#10;Descripción generada automáticamente">
                <a:extLst>
                  <a:ext uri="{FF2B5EF4-FFF2-40B4-BE49-F238E27FC236}">
                    <a16:creationId xmlns:a16="http://schemas.microsoft.com/office/drawing/2014/main" id="{F73BF368-DC29-8EB2-E8FB-E5DFE2A0B3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457738" y="7180263"/>
                <a:ext cx="2717800" cy="271621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3" name="Imagen 2" descr="Texto&#10;&#10;Descripción generada automáticamente">
                <a:extLst>
                  <a:ext uri="{FF2B5EF4-FFF2-40B4-BE49-F238E27FC236}">
                    <a16:creationId xmlns:a16="http://schemas.microsoft.com/office/drawing/2014/main" id="{1FB027E3-2CDE-306E-EBEE-A3BC33A3A6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222038" y="7180263"/>
                <a:ext cx="2716213" cy="271621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</p:grp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AD2F1F9F-9A8D-6524-0F10-B339E202E5E1}"/>
              </a:ext>
            </a:extLst>
          </p:cNvPr>
          <p:cNvSpPr txBox="1"/>
          <p:nvPr/>
        </p:nvSpPr>
        <p:spPr>
          <a:xfrm>
            <a:off x="5000625" y="1111976"/>
            <a:ext cx="8640507" cy="76944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r"/>
            <a:r>
              <a:rPr lang="es-ES" sz="4400" b="1">
                <a:solidFill>
                  <a:schemeClr val="bg1"/>
                </a:solidFill>
                <a:latin typeface="Poppins SemiBold"/>
                <a:ea typeface="Open Sans"/>
                <a:cs typeface="Poppins SemiBold"/>
              </a:rPr>
              <a:t>HAN CONFIADO EN NOSOTROS</a:t>
            </a:r>
            <a:endParaRPr lang="es-ES">
              <a:solidFill>
                <a:schemeClr val="bg1"/>
              </a:solidFill>
            </a:endParaRPr>
          </a:p>
        </p:txBody>
      </p:sp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2EAAF713-1705-01B5-57F9-F859595FB2B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811" y="461543"/>
            <a:ext cx="2070309" cy="207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606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 descr="Mapa&#10;&#10;Descripción generada automáticamente">
            <a:extLst>
              <a:ext uri="{FF2B5EF4-FFF2-40B4-BE49-F238E27FC236}">
                <a16:creationId xmlns:a16="http://schemas.microsoft.com/office/drawing/2014/main" id="{48BB37F8-A283-7CB3-6CE9-96A1F91C62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85" r="2168" b="8357"/>
          <a:stretch/>
        </p:blipFill>
        <p:spPr>
          <a:xfrm>
            <a:off x="12500942" y="2270961"/>
            <a:ext cx="10738533" cy="10390108"/>
          </a:xfrm>
          <a:prstGeom prst="rect">
            <a:avLst/>
          </a:prstGeom>
        </p:spPr>
      </p:pic>
      <p:sp>
        <p:nvSpPr>
          <p:cNvPr id="54" name="CuadroTexto 53">
            <a:extLst>
              <a:ext uri="{FF2B5EF4-FFF2-40B4-BE49-F238E27FC236}">
                <a16:creationId xmlns:a16="http://schemas.microsoft.com/office/drawing/2014/main" id="{26E525D4-F15F-BA5A-469C-E394D0C860BE}"/>
              </a:ext>
            </a:extLst>
          </p:cNvPr>
          <p:cNvSpPr txBox="1"/>
          <p:nvPr/>
        </p:nvSpPr>
        <p:spPr>
          <a:xfrm>
            <a:off x="2495058" y="4313076"/>
            <a:ext cx="2993749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000" b="1" i="0">
                <a:solidFill>
                  <a:srgbClr val="69C2BA"/>
                </a:solidFill>
                <a:effectLst/>
                <a:latin typeface="Poppins"/>
                <a:cs typeface="Poppins"/>
              </a:rPr>
              <a:t>1. </a:t>
            </a:r>
            <a:r>
              <a:rPr lang="es-ES" sz="2000" b="1" i="0">
                <a:solidFill>
                  <a:schemeClr val="bg1"/>
                </a:solidFill>
                <a:effectLst/>
                <a:latin typeface="Poppins"/>
                <a:cs typeface="Poppins"/>
              </a:rPr>
              <a:t>Av. de</a:t>
            </a:r>
          </a:p>
          <a:p>
            <a:r>
              <a:rPr lang="es-ES" sz="2000" b="1" i="0">
                <a:solidFill>
                  <a:schemeClr val="bg1"/>
                </a:solidFill>
                <a:effectLst/>
                <a:latin typeface="Poppins"/>
                <a:cs typeface="Poppins"/>
              </a:rPr>
              <a:t>Europa 19</a:t>
            </a:r>
          </a:p>
          <a:p>
            <a:endParaRPr lang="es-ES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s-ES">
                <a:solidFill>
                  <a:schemeClr val="bg1"/>
                </a:solidFill>
                <a:latin typeface="Poppins"/>
                <a:cs typeface="Poppins"/>
              </a:rPr>
              <a:t>Pozuelo de Alarcón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38F9574E-A9EA-58DD-FF3B-A9F5A39E3EE5}"/>
              </a:ext>
            </a:extLst>
          </p:cNvPr>
          <p:cNvSpPr txBox="1"/>
          <p:nvPr/>
        </p:nvSpPr>
        <p:spPr>
          <a:xfrm>
            <a:off x="5343795" y="4303609"/>
            <a:ext cx="2864271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000" b="1" i="0">
                <a:solidFill>
                  <a:srgbClr val="69C2BA"/>
                </a:solidFill>
                <a:effectLst/>
                <a:latin typeface="Poppins"/>
                <a:cs typeface="Poppins"/>
              </a:rPr>
              <a:t>2. </a:t>
            </a:r>
            <a:r>
              <a:rPr lang="es-ES" sz="2000" b="1" i="0">
                <a:solidFill>
                  <a:schemeClr val="bg1"/>
                </a:solidFill>
                <a:effectLst/>
                <a:latin typeface="Poppins"/>
                <a:cs typeface="Poppins"/>
              </a:rPr>
              <a:t>C. </a:t>
            </a:r>
            <a:r>
              <a:rPr lang="es-ES" sz="2000" b="1" i="0" err="1">
                <a:solidFill>
                  <a:schemeClr val="bg1"/>
                </a:solidFill>
                <a:effectLst/>
                <a:latin typeface="Poppins"/>
                <a:cs typeface="Poppins"/>
              </a:rPr>
              <a:t>Quintanavides</a:t>
            </a:r>
            <a:r>
              <a:rPr lang="es-ES" sz="2000" b="1" i="0">
                <a:solidFill>
                  <a:schemeClr val="bg1"/>
                </a:solidFill>
                <a:effectLst/>
                <a:latin typeface="Poppins"/>
                <a:cs typeface="Poppins"/>
              </a:rPr>
              <a:t>, 13</a:t>
            </a:r>
          </a:p>
          <a:p>
            <a:endParaRPr lang="es-ES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s-ES">
                <a:solidFill>
                  <a:schemeClr val="bg1"/>
                </a:solidFill>
                <a:latin typeface="Poppins"/>
                <a:cs typeface="Poppins"/>
              </a:rPr>
              <a:t>Madrid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C6349DE4-DE2B-9576-E28A-80DB510C7439}"/>
              </a:ext>
            </a:extLst>
          </p:cNvPr>
          <p:cNvSpPr txBox="1"/>
          <p:nvPr/>
        </p:nvSpPr>
        <p:spPr>
          <a:xfrm>
            <a:off x="8198859" y="4303608"/>
            <a:ext cx="2479057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000" b="1" i="0">
                <a:solidFill>
                  <a:srgbClr val="69C2BA"/>
                </a:solidFill>
                <a:effectLst/>
                <a:latin typeface="Poppins"/>
                <a:cs typeface="Poppins"/>
              </a:rPr>
              <a:t>3. </a:t>
            </a:r>
            <a:r>
              <a:rPr lang="es-ES" sz="2000" b="1" i="0">
                <a:solidFill>
                  <a:schemeClr val="bg1"/>
                </a:solidFill>
                <a:effectLst/>
                <a:latin typeface="Poppins"/>
                <a:cs typeface="Poppins"/>
              </a:rPr>
              <a:t>C. de Dulce Chacón, 55</a:t>
            </a:r>
          </a:p>
          <a:p>
            <a:endParaRPr lang="es-ES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s-ES" b="0" i="0">
                <a:solidFill>
                  <a:schemeClr val="bg1"/>
                </a:solidFill>
                <a:effectLst/>
                <a:latin typeface="Poppins"/>
                <a:cs typeface="Poppins"/>
              </a:rPr>
              <a:t>Madrid</a:t>
            </a:r>
            <a:endParaRPr lang="es-ES">
              <a:solidFill>
                <a:schemeClr val="bg1"/>
              </a:solidFill>
              <a:latin typeface="Poppins"/>
              <a:cs typeface="Poppins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4329FFDB-22CC-5635-8769-4B4F326193AC}"/>
              </a:ext>
            </a:extLst>
          </p:cNvPr>
          <p:cNvSpPr txBox="1"/>
          <p:nvPr/>
        </p:nvSpPr>
        <p:spPr>
          <a:xfrm>
            <a:off x="2538023" y="7843964"/>
            <a:ext cx="261932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000" b="1" i="0">
                <a:solidFill>
                  <a:srgbClr val="69C2BA"/>
                </a:solidFill>
                <a:effectLst/>
                <a:latin typeface="Poppins"/>
                <a:cs typeface="Poppins"/>
              </a:rPr>
              <a:t>4. </a:t>
            </a:r>
            <a:r>
              <a:rPr lang="es-ES" sz="2000" b="1" i="0">
                <a:solidFill>
                  <a:schemeClr val="bg1"/>
                </a:solidFill>
                <a:effectLst/>
                <a:latin typeface="Poppins"/>
                <a:cs typeface="Poppins"/>
              </a:rPr>
              <a:t>C. de Don Ramón de la Cruz, 38</a:t>
            </a:r>
          </a:p>
          <a:p>
            <a:endParaRPr lang="es-ES" b="1" i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r>
              <a:rPr lang="es-ES" b="0" i="0">
                <a:solidFill>
                  <a:schemeClr val="bg1"/>
                </a:solidFill>
                <a:effectLst/>
                <a:latin typeface="Poppins"/>
                <a:cs typeface="Poppins"/>
              </a:rPr>
              <a:t>Madrid</a:t>
            </a:r>
            <a:endParaRPr lang="es-ES">
              <a:solidFill>
                <a:schemeClr val="bg1"/>
              </a:solidFill>
              <a:latin typeface="Poppins"/>
              <a:cs typeface="Poppins"/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B881D03D-7480-69FC-E7C2-515E4C4A584B}"/>
              </a:ext>
            </a:extLst>
          </p:cNvPr>
          <p:cNvSpPr txBox="1"/>
          <p:nvPr/>
        </p:nvSpPr>
        <p:spPr>
          <a:xfrm>
            <a:off x="5324917" y="7836667"/>
            <a:ext cx="2479057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000" b="1">
                <a:solidFill>
                  <a:srgbClr val="69C2BA"/>
                </a:solidFill>
                <a:latin typeface="Poppins"/>
                <a:cs typeface="Poppins"/>
              </a:rPr>
              <a:t>5. </a:t>
            </a:r>
            <a:r>
              <a:rPr lang="es-ES" sz="2000" b="1">
                <a:solidFill>
                  <a:schemeClr val="bg1"/>
                </a:solidFill>
                <a:latin typeface="Poppins"/>
                <a:cs typeface="Poppins"/>
              </a:rPr>
              <a:t>C. de </a:t>
            </a:r>
            <a:r>
              <a:rPr lang="es-ES" sz="2000" b="1" err="1">
                <a:solidFill>
                  <a:schemeClr val="bg1"/>
                </a:solidFill>
                <a:latin typeface="Poppins"/>
                <a:cs typeface="Poppins"/>
              </a:rPr>
              <a:t>Vandergoten</a:t>
            </a:r>
            <a:r>
              <a:rPr lang="es-ES" sz="2000" b="1">
                <a:solidFill>
                  <a:schemeClr val="bg1"/>
                </a:solidFill>
                <a:latin typeface="Poppins"/>
                <a:cs typeface="Poppins"/>
              </a:rPr>
              <a:t>, 1</a:t>
            </a:r>
            <a:endParaRPr lang="es-ES" sz="2000" b="1" i="0">
              <a:solidFill>
                <a:schemeClr val="bg1"/>
              </a:solidFill>
              <a:effectLst/>
              <a:latin typeface="Poppins"/>
              <a:cs typeface="Poppins"/>
            </a:endParaRPr>
          </a:p>
          <a:p>
            <a:endParaRPr lang="es-ES" b="0" i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r>
              <a:rPr lang="es-ES" b="0" i="0">
                <a:solidFill>
                  <a:schemeClr val="bg1"/>
                </a:solidFill>
                <a:effectLst/>
                <a:latin typeface="Poppins"/>
                <a:cs typeface="Poppins"/>
              </a:rPr>
              <a:t>Madrid</a:t>
            </a:r>
            <a:endParaRPr lang="es-ES">
              <a:solidFill>
                <a:schemeClr val="bg1"/>
              </a:solidFill>
              <a:latin typeface="Poppins"/>
              <a:cs typeface="Poppins"/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DB616B84-3D31-9788-E01A-F1E72E98D30A}"/>
              </a:ext>
            </a:extLst>
          </p:cNvPr>
          <p:cNvSpPr txBox="1"/>
          <p:nvPr/>
        </p:nvSpPr>
        <p:spPr>
          <a:xfrm>
            <a:off x="2516541" y="11643959"/>
            <a:ext cx="2178898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000" b="1" i="0">
                <a:solidFill>
                  <a:srgbClr val="69C2BA"/>
                </a:solidFill>
                <a:effectLst/>
                <a:latin typeface="Poppins"/>
                <a:cs typeface="Poppins"/>
              </a:rPr>
              <a:t>7. </a:t>
            </a:r>
            <a:r>
              <a:rPr lang="es-ES" sz="2000" b="1">
                <a:solidFill>
                  <a:schemeClr val="bg1"/>
                </a:solidFill>
                <a:latin typeface="Poppins"/>
                <a:cs typeface="Poppins"/>
              </a:rPr>
              <a:t>C. de las Huertas, 11</a:t>
            </a:r>
          </a:p>
          <a:p>
            <a:endParaRPr lang="es-ES" b="1" i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r>
              <a:rPr lang="es-ES">
                <a:solidFill>
                  <a:schemeClr val="bg1"/>
                </a:solidFill>
                <a:latin typeface="Poppins"/>
                <a:cs typeface="Poppins"/>
              </a:rPr>
              <a:t>Madrid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4B236B71-52B2-C7AC-870B-563039850D14}"/>
              </a:ext>
            </a:extLst>
          </p:cNvPr>
          <p:cNvSpPr txBox="1"/>
          <p:nvPr/>
        </p:nvSpPr>
        <p:spPr>
          <a:xfrm>
            <a:off x="5357995" y="11658160"/>
            <a:ext cx="2721177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000" b="1" i="0">
                <a:solidFill>
                  <a:srgbClr val="69C2BA"/>
                </a:solidFill>
                <a:effectLst/>
                <a:latin typeface="Poppins"/>
                <a:cs typeface="Poppins"/>
              </a:rPr>
              <a:t>8. </a:t>
            </a:r>
            <a:r>
              <a:rPr lang="es-ES" sz="2000" b="1" i="0">
                <a:solidFill>
                  <a:schemeClr val="bg1"/>
                </a:solidFill>
                <a:effectLst/>
                <a:latin typeface="Poppins"/>
                <a:cs typeface="Poppins"/>
              </a:rPr>
              <a:t>A-1 Vía de Servicio, 89C</a:t>
            </a:r>
          </a:p>
          <a:p>
            <a:endParaRPr lang="es-ES" b="0" i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r>
              <a:rPr lang="es-ES">
                <a:solidFill>
                  <a:schemeClr val="bg1"/>
                </a:solidFill>
                <a:latin typeface="Poppins"/>
                <a:cs typeface="Poppins"/>
              </a:rPr>
              <a:t>Madrid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BC550FE7-E9FE-4CB4-8075-C00373D4B85C}"/>
              </a:ext>
            </a:extLst>
          </p:cNvPr>
          <p:cNvSpPr txBox="1"/>
          <p:nvPr/>
        </p:nvSpPr>
        <p:spPr>
          <a:xfrm>
            <a:off x="8220341" y="11644657"/>
            <a:ext cx="2479057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000" b="1" i="0">
                <a:solidFill>
                  <a:srgbClr val="69C2BA"/>
                </a:solidFill>
                <a:effectLst/>
                <a:latin typeface="Poppins"/>
                <a:cs typeface="Poppins"/>
              </a:rPr>
              <a:t>9. </a:t>
            </a:r>
            <a:r>
              <a:rPr lang="es-ES" sz="2000" b="1" i="0">
                <a:solidFill>
                  <a:schemeClr val="bg1"/>
                </a:solidFill>
                <a:effectLst/>
                <a:latin typeface="Poppins"/>
                <a:cs typeface="Poppins"/>
              </a:rPr>
              <a:t>C. del Arroyo de Valdebebas, 4</a:t>
            </a:r>
          </a:p>
          <a:p>
            <a:endParaRPr lang="es-ES" b="0" i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r>
              <a:rPr lang="es-ES" b="0" i="0">
                <a:solidFill>
                  <a:schemeClr val="bg1"/>
                </a:solidFill>
                <a:effectLst/>
                <a:latin typeface="Poppins"/>
                <a:cs typeface="Poppins"/>
              </a:rPr>
              <a:t>Madrid</a:t>
            </a:r>
            <a:endParaRPr lang="es-ES">
              <a:solidFill>
                <a:schemeClr val="bg1"/>
              </a:solidFill>
              <a:latin typeface="Poppins"/>
              <a:cs typeface="Poppin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12EB5C9-4761-0171-C458-702D86A9EC65}"/>
              </a:ext>
            </a:extLst>
          </p:cNvPr>
          <p:cNvSpPr txBox="1"/>
          <p:nvPr/>
        </p:nvSpPr>
        <p:spPr>
          <a:xfrm>
            <a:off x="8198860" y="7836667"/>
            <a:ext cx="2174148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000" b="1">
                <a:solidFill>
                  <a:srgbClr val="69C2BA"/>
                </a:solidFill>
                <a:latin typeface="Poppins"/>
                <a:cs typeface="Poppins"/>
              </a:rPr>
              <a:t>6. </a:t>
            </a:r>
            <a:r>
              <a:rPr lang="es-ES" sz="2000" b="1">
                <a:solidFill>
                  <a:schemeClr val="bg1"/>
                </a:solidFill>
                <a:latin typeface="Poppins"/>
                <a:cs typeface="Poppins"/>
              </a:rPr>
              <a:t>C. del Eucalipto, 33</a:t>
            </a:r>
            <a:endParaRPr lang="es-ES" sz="2000" b="1" i="0">
              <a:solidFill>
                <a:schemeClr val="bg1"/>
              </a:solidFill>
              <a:effectLst/>
              <a:latin typeface="Poppins"/>
              <a:cs typeface="Poppins"/>
            </a:endParaRPr>
          </a:p>
          <a:p>
            <a:endParaRPr lang="es-ES" b="0" i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r>
              <a:rPr lang="es-ES" b="0" i="0">
                <a:solidFill>
                  <a:schemeClr val="bg1"/>
                </a:solidFill>
                <a:effectLst/>
                <a:latin typeface="Poppins"/>
                <a:cs typeface="Poppins"/>
              </a:rPr>
              <a:t>Madrid</a:t>
            </a:r>
            <a:endParaRPr lang="es-ES">
              <a:solidFill>
                <a:schemeClr val="bg1"/>
              </a:solidFill>
              <a:latin typeface="Poppins"/>
              <a:cs typeface="Poppin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74B1A87-4D30-A20C-16BB-C5095CFE6F3F}"/>
              </a:ext>
            </a:extLst>
          </p:cNvPr>
          <p:cNvSpPr txBox="1"/>
          <p:nvPr/>
        </p:nvSpPr>
        <p:spPr>
          <a:xfrm>
            <a:off x="5603681" y="1047626"/>
            <a:ext cx="1813317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3200" b="1">
                <a:solidFill>
                  <a:schemeClr val="bg1"/>
                </a:solidFill>
                <a:latin typeface="Poppins SemiBold"/>
                <a:cs typeface="Poppins SemiBold"/>
              </a:rPr>
              <a:t>MADRID</a:t>
            </a:r>
            <a:endParaRPr lang="es-ES">
              <a:solidFill>
                <a:schemeClr val="bg1"/>
              </a:solidFill>
            </a:endParaRPr>
          </a:p>
        </p:txBody>
      </p:sp>
      <p:pic>
        <p:nvPicPr>
          <p:cNvPr id="7" name="Imagen 6" descr="Un escritorio con una silla y una ventana&#10;&#10;Descripción generada automáticamente con confianza media">
            <a:extLst>
              <a:ext uri="{FF2B5EF4-FFF2-40B4-BE49-F238E27FC236}">
                <a16:creationId xmlns:a16="http://schemas.microsoft.com/office/drawing/2014/main" id="{EE58119F-910A-A5E1-64F7-8F9695FBF9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3" t="11995" r="12524"/>
          <a:stretch/>
        </p:blipFill>
        <p:spPr>
          <a:xfrm>
            <a:off x="2495059" y="2270960"/>
            <a:ext cx="2479057" cy="180630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4E91D82-80B8-2A55-1159-FA2A70D83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" r="3881"/>
          <a:stretch/>
        </p:blipFill>
        <p:spPr>
          <a:xfrm>
            <a:off x="8211221" y="2270960"/>
            <a:ext cx="2479057" cy="180630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24D0830-0320-F260-FB32-058314544B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r="5600"/>
          <a:stretch/>
        </p:blipFill>
        <p:spPr>
          <a:xfrm>
            <a:off x="8211221" y="5872150"/>
            <a:ext cx="2479057" cy="180630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11137CB-7056-BF58-8188-195BB6EBF1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" r="2722"/>
          <a:stretch/>
        </p:blipFill>
        <p:spPr>
          <a:xfrm>
            <a:off x="5343795" y="5872150"/>
            <a:ext cx="2479057" cy="180630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6FCB829-222F-0ACB-068D-A1DFD69D81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2" r="4252"/>
          <a:stretch/>
        </p:blipFill>
        <p:spPr>
          <a:xfrm>
            <a:off x="2527910" y="5872150"/>
            <a:ext cx="2479057" cy="180630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0AC2C7B-7338-3C90-0E94-9AD4793EC0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2" r="4252"/>
          <a:stretch/>
        </p:blipFill>
        <p:spPr>
          <a:xfrm>
            <a:off x="8232703" y="9585297"/>
            <a:ext cx="2479057" cy="1806303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369B6BA-75C3-41AC-637D-6E03EF09ED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0" r="11400"/>
          <a:stretch/>
        </p:blipFill>
        <p:spPr>
          <a:xfrm>
            <a:off x="5365277" y="9585297"/>
            <a:ext cx="2479057" cy="1806303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EC6789B-20B9-055F-D9D0-C88F139889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1" r="11241"/>
          <a:stretch/>
        </p:blipFill>
        <p:spPr>
          <a:xfrm>
            <a:off x="2549392" y="9585297"/>
            <a:ext cx="2479057" cy="1806303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EA2D5ED-AF91-194D-806A-EBFE166605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" r="3001"/>
          <a:stretch/>
        </p:blipFill>
        <p:spPr>
          <a:xfrm>
            <a:off x="5343795" y="2270960"/>
            <a:ext cx="2479057" cy="1806303"/>
          </a:xfrm>
          <a:prstGeom prst="rect">
            <a:avLst/>
          </a:prstGeom>
        </p:spPr>
      </p:pic>
      <p:sp>
        <p:nvSpPr>
          <p:cNvPr id="23" name="Elipse 22">
            <a:extLst>
              <a:ext uri="{FF2B5EF4-FFF2-40B4-BE49-F238E27FC236}">
                <a16:creationId xmlns:a16="http://schemas.microsoft.com/office/drawing/2014/main" id="{23DBFB6C-2AEF-87F2-219B-F3812846F5EA}"/>
              </a:ext>
            </a:extLst>
          </p:cNvPr>
          <p:cNvSpPr/>
          <p:nvPr/>
        </p:nvSpPr>
        <p:spPr>
          <a:xfrm>
            <a:off x="12500942" y="6993861"/>
            <a:ext cx="429890" cy="429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1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19921310-B2FE-2B23-0A0B-6D83A325A26C}"/>
              </a:ext>
            </a:extLst>
          </p:cNvPr>
          <p:cNvSpPr/>
          <p:nvPr/>
        </p:nvSpPr>
        <p:spPr>
          <a:xfrm>
            <a:off x="16627905" y="10260236"/>
            <a:ext cx="429890" cy="429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7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350AFD6E-12B7-F7A6-6B2A-BF16C951C795}"/>
              </a:ext>
            </a:extLst>
          </p:cNvPr>
          <p:cNvSpPr/>
          <p:nvPr/>
        </p:nvSpPr>
        <p:spPr>
          <a:xfrm>
            <a:off x="18432049" y="4098131"/>
            <a:ext cx="429890" cy="429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3</a:t>
            </a: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3FD50026-81FB-76D5-A50F-4E621ED847B8}"/>
              </a:ext>
            </a:extLst>
          </p:cNvPr>
          <p:cNvSpPr/>
          <p:nvPr/>
        </p:nvSpPr>
        <p:spPr>
          <a:xfrm>
            <a:off x="17787214" y="8399547"/>
            <a:ext cx="429890" cy="429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4</a:t>
            </a: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DF66C1ED-DE3D-E324-850D-C0A7A4B8FABD}"/>
              </a:ext>
            </a:extLst>
          </p:cNvPr>
          <p:cNvSpPr/>
          <p:nvPr/>
        </p:nvSpPr>
        <p:spPr>
          <a:xfrm>
            <a:off x="17754363" y="10362495"/>
            <a:ext cx="429890" cy="429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5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FB7642D4-D5B9-898D-49CE-26DEECDCE838}"/>
              </a:ext>
            </a:extLst>
          </p:cNvPr>
          <p:cNvSpPr/>
          <p:nvPr/>
        </p:nvSpPr>
        <p:spPr>
          <a:xfrm>
            <a:off x="18517263" y="6560356"/>
            <a:ext cx="429890" cy="429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6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B413E87C-9DE7-3B3C-479A-443177D165C8}"/>
              </a:ext>
            </a:extLst>
          </p:cNvPr>
          <p:cNvSpPr/>
          <p:nvPr/>
        </p:nvSpPr>
        <p:spPr>
          <a:xfrm>
            <a:off x="18608728" y="3614569"/>
            <a:ext cx="429890" cy="429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9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EA0BE5A1-B3B4-6941-047C-2DE26D503635}"/>
              </a:ext>
            </a:extLst>
          </p:cNvPr>
          <p:cNvSpPr/>
          <p:nvPr/>
        </p:nvSpPr>
        <p:spPr>
          <a:xfrm>
            <a:off x="18184253" y="3385546"/>
            <a:ext cx="429890" cy="429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2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4D221ED3-1BF5-2DC1-F292-3B109C8EC9F5}"/>
              </a:ext>
            </a:extLst>
          </p:cNvPr>
          <p:cNvSpPr/>
          <p:nvPr/>
        </p:nvSpPr>
        <p:spPr>
          <a:xfrm>
            <a:off x="18002159" y="3829514"/>
            <a:ext cx="429890" cy="429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989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 descr="Mapa&#10;&#10;Descripción generada automáticamente">
            <a:extLst>
              <a:ext uri="{FF2B5EF4-FFF2-40B4-BE49-F238E27FC236}">
                <a16:creationId xmlns:a16="http://schemas.microsoft.com/office/drawing/2014/main" id="{48BB37F8-A283-7CB3-6CE9-96A1F91C62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508"/>
          <a:stretch/>
        </p:blipFill>
        <p:spPr>
          <a:xfrm>
            <a:off x="12504925" y="2293505"/>
            <a:ext cx="10738533" cy="1039010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5178D46-1223-3E4E-89BE-3EB38635314E}"/>
              </a:ext>
            </a:extLst>
          </p:cNvPr>
          <p:cNvSpPr txBox="1"/>
          <p:nvPr/>
        </p:nvSpPr>
        <p:spPr>
          <a:xfrm>
            <a:off x="7707086" y="-3331029"/>
            <a:ext cx="11184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La sexta</a:t>
            </a:r>
          </a:p>
          <a:p>
            <a:r>
              <a:rPr lang="es-ES" err="1">
                <a:solidFill>
                  <a:schemeClr val="bg1"/>
                </a:solidFill>
              </a:rPr>
              <a:t>Tik</a:t>
            </a:r>
            <a:r>
              <a:rPr lang="es-ES">
                <a:solidFill>
                  <a:schemeClr val="bg1"/>
                </a:solidFill>
              </a:rPr>
              <a:t> </a:t>
            </a:r>
            <a:r>
              <a:rPr lang="es-ES" err="1">
                <a:solidFill>
                  <a:schemeClr val="bg1"/>
                </a:solidFill>
              </a:rPr>
              <a:t>tok</a:t>
            </a:r>
            <a:r>
              <a:rPr lang="es-ES">
                <a:solidFill>
                  <a:schemeClr val="bg1"/>
                </a:solidFill>
              </a:rPr>
              <a:t> </a:t>
            </a:r>
          </a:p>
          <a:p>
            <a:r>
              <a:rPr lang="es-ES" err="1">
                <a:solidFill>
                  <a:schemeClr val="bg1"/>
                </a:solidFill>
              </a:rPr>
              <a:t>salesforce</a:t>
            </a:r>
            <a:endParaRPr lang="es-ES">
              <a:solidFill>
                <a:schemeClr val="bg1"/>
              </a:solidFill>
            </a:endParaRP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26E525D4-F15F-BA5A-469C-E394D0C860BE}"/>
              </a:ext>
            </a:extLst>
          </p:cNvPr>
          <p:cNvSpPr txBox="1"/>
          <p:nvPr/>
        </p:nvSpPr>
        <p:spPr>
          <a:xfrm>
            <a:off x="2495058" y="4313076"/>
            <a:ext cx="2993749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000" b="1" i="0">
                <a:solidFill>
                  <a:srgbClr val="7AEDDC"/>
                </a:solidFill>
                <a:effectLst/>
                <a:latin typeface="Poppins"/>
                <a:cs typeface="Poppins"/>
              </a:rPr>
              <a:t>10. </a:t>
            </a:r>
            <a:r>
              <a:rPr lang="es-ES" sz="2000" b="1" i="0">
                <a:solidFill>
                  <a:schemeClr val="bg1"/>
                </a:solidFill>
                <a:effectLst/>
                <a:latin typeface="Poppins"/>
                <a:cs typeface="Poppins"/>
              </a:rPr>
              <a:t>C. Vía de los Poblados, 1</a:t>
            </a:r>
          </a:p>
          <a:p>
            <a:endParaRPr lang="es-ES" sz="140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s-ES">
                <a:solidFill>
                  <a:schemeClr val="bg1"/>
                </a:solidFill>
                <a:latin typeface="Poppins"/>
                <a:cs typeface="Poppins"/>
              </a:rPr>
              <a:t>Madrid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38F9574E-A9EA-58DD-FF3B-A9F5A39E3EE5}"/>
              </a:ext>
            </a:extLst>
          </p:cNvPr>
          <p:cNvSpPr txBox="1"/>
          <p:nvPr/>
        </p:nvSpPr>
        <p:spPr>
          <a:xfrm>
            <a:off x="5336513" y="4303609"/>
            <a:ext cx="2486339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000" b="1">
                <a:solidFill>
                  <a:srgbClr val="7AEDDC"/>
                </a:solidFill>
                <a:latin typeface="Poppins"/>
                <a:cs typeface="Poppins"/>
              </a:rPr>
              <a:t>11.</a:t>
            </a:r>
            <a:r>
              <a:rPr lang="es-ES" sz="2000" b="1" i="0">
                <a:solidFill>
                  <a:srgbClr val="7AEDDC"/>
                </a:solidFill>
                <a:effectLst/>
                <a:latin typeface="Poppins"/>
                <a:cs typeface="Poppins"/>
              </a:rPr>
              <a:t> </a:t>
            </a:r>
            <a:r>
              <a:rPr lang="es-ES" sz="2000" b="1" i="0">
                <a:solidFill>
                  <a:schemeClr val="bg1"/>
                </a:solidFill>
                <a:effectLst/>
                <a:latin typeface="Poppins"/>
                <a:cs typeface="Poppins"/>
              </a:rPr>
              <a:t>C. de la Ribera del Loira, 36-50</a:t>
            </a:r>
          </a:p>
          <a:p>
            <a:endParaRPr lang="es-ES" sz="140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s-ES">
                <a:solidFill>
                  <a:schemeClr val="bg1"/>
                </a:solidFill>
                <a:latin typeface="Poppins"/>
                <a:cs typeface="Poppins"/>
              </a:rPr>
              <a:t>Madrid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C6349DE4-DE2B-9576-E28A-80DB510C7439}"/>
              </a:ext>
            </a:extLst>
          </p:cNvPr>
          <p:cNvSpPr txBox="1"/>
          <p:nvPr/>
        </p:nvSpPr>
        <p:spPr>
          <a:xfrm>
            <a:off x="8198859" y="4303608"/>
            <a:ext cx="247905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000" b="1">
                <a:solidFill>
                  <a:srgbClr val="7AEDDC"/>
                </a:solidFill>
                <a:latin typeface="Poppins"/>
                <a:cs typeface="Poppins"/>
              </a:rPr>
              <a:t>12</a:t>
            </a:r>
            <a:r>
              <a:rPr lang="es-ES" sz="2000" b="1" i="0">
                <a:solidFill>
                  <a:schemeClr val="bg1"/>
                </a:solidFill>
                <a:effectLst/>
                <a:latin typeface="Poppins"/>
                <a:cs typeface="Poppins"/>
              </a:rPr>
              <a:t>. C. José Echegaray, 8</a:t>
            </a:r>
          </a:p>
          <a:p>
            <a:endParaRPr lang="es-ES" sz="140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s-ES" b="0" i="0">
                <a:solidFill>
                  <a:schemeClr val="bg1"/>
                </a:solidFill>
                <a:effectLst/>
                <a:latin typeface="Poppins"/>
                <a:cs typeface="Poppins"/>
              </a:rPr>
              <a:t>Las Rozas</a:t>
            </a:r>
            <a:endParaRPr lang="es-ES">
              <a:solidFill>
                <a:schemeClr val="bg1"/>
              </a:solidFill>
              <a:latin typeface="Poppins"/>
              <a:cs typeface="Poppins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4329FFDB-22CC-5635-8769-4B4F326193AC}"/>
              </a:ext>
            </a:extLst>
          </p:cNvPr>
          <p:cNvSpPr txBox="1"/>
          <p:nvPr/>
        </p:nvSpPr>
        <p:spPr>
          <a:xfrm>
            <a:off x="2495059" y="7822466"/>
            <a:ext cx="2511908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>
                <a:solidFill>
                  <a:srgbClr val="7AEDDC"/>
                </a:solidFill>
                <a:latin typeface="Poppins"/>
                <a:cs typeface="Poppins"/>
              </a:rPr>
              <a:t>13</a:t>
            </a:r>
            <a:r>
              <a:rPr lang="es-ES" b="1" i="0">
                <a:solidFill>
                  <a:schemeClr val="bg1"/>
                </a:solidFill>
                <a:effectLst/>
                <a:latin typeface="Poppins"/>
                <a:cs typeface="Poppins"/>
              </a:rPr>
              <a:t>. Av. de Bruselas, 24</a:t>
            </a:r>
          </a:p>
          <a:p>
            <a:endParaRPr lang="es-ES" sz="1400" b="1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s-ES" b="0" i="0">
                <a:solidFill>
                  <a:schemeClr val="bg1"/>
                </a:solidFill>
                <a:effectLst/>
                <a:latin typeface="Poppins"/>
                <a:cs typeface="Poppins"/>
              </a:rPr>
              <a:t>Alcobendas</a:t>
            </a:r>
            <a:endParaRPr lang="es-ES">
              <a:solidFill>
                <a:schemeClr val="bg1"/>
              </a:solidFill>
              <a:latin typeface="Poppins"/>
              <a:cs typeface="Poppins"/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B881D03D-7480-69FC-E7C2-515E4C4A584B}"/>
              </a:ext>
            </a:extLst>
          </p:cNvPr>
          <p:cNvSpPr txBox="1"/>
          <p:nvPr/>
        </p:nvSpPr>
        <p:spPr>
          <a:xfrm>
            <a:off x="5324917" y="7836667"/>
            <a:ext cx="2479057" cy="11695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>
                <a:solidFill>
                  <a:srgbClr val="7AEDDC"/>
                </a:solidFill>
                <a:latin typeface="Poppins"/>
                <a:cs typeface="Poppins"/>
              </a:rPr>
              <a:t>14. </a:t>
            </a:r>
            <a:r>
              <a:rPr lang="es-ES" b="1">
                <a:solidFill>
                  <a:schemeClr val="bg1"/>
                </a:solidFill>
                <a:latin typeface="Poppins"/>
                <a:cs typeface="Poppins"/>
              </a:rPr>
              <a:t>C. de María de Portugal, 3-5</a:t>
            </a:r>
          </a:p>
          <a:p>
            <a:endParaRPr lang="es-ES" sz="1600" b="0" i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r>
              <a:rPr lang="es-ES" b="0" i="0">
                <a:solidFill>
                  <a:schemeClr val="bg1"/>
                </a:solidFill>
                <a:effectLst/>
                <a:latin typeface="Poppins"/>
                <a:cs typeface="Poppins"/>
              </a:rPr>
              <a:t>Madrid</a:t>
            </a:r>
            <a:endParaRPr lang="es-ES">
              <a:solidFill>
                <a:schemeClr val="bg1"/>
              </a:solidFill>
              <a:latin typeface="Poppins"/>
              <a:cs typeface="Poppin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74B1A87-4D30-A20C-16BB-C5095CFE6F3F}"/>
              </a:ext>
            </a:extLst>
          </p:cNvPr>
          <p:cNvSpPr txBox="1"/>
          <p:nvPr/>
        </p:nvSpPr>
        <p:spPr>
          <a:xfrm>
            <a:off x="5603681" y="1047626"/>
            <a:ext cx="6034024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sz="3200" b="1">
                <a:solidFill>
                  <a:schemeClr val="bg1"/>
                </a:solidFill>
                <a:latin typeface="Poppins SemiBold"/>
                <a:cs typeface="Poppins SemiBold"/>
              </a:rPr>
              <a:t>OTROS ESPACIOS EN MADRID</a:t>
            </a:r>
            <a:endParaRPr lang="es-ES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E58119F-910A-A5E1-64F7-8F9695FBF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2" r="4252"/>
          <a:stretch/>
        </p:blipFill>
        <p:spPr>
          <a:xfrm>
            <a:off x="2495059" y="2270960"/>
            <a:ext cx="2479057" cy="180630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4E91D82-80B8-2A55-1159-FA2A70D83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5" r="22345"/>
          <a:stretch/>
        </p:blipFill>
        <p:spPr>
          <a:xfrm>
            <a:off x="8211221" y="2270960"/>
            <a:ext cx="2479057" cy="180630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11137CB-7056-BF58-8188-195BB6EBF1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2" r="4252"/>
          <a:stretch/>
        </p:blipFill>
        <p:spPr>
          <a:xfrm>
            <a:off x="5343795" y="5872150"/>
            <a:ext cx="2479057" cy="180630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6FCB829-222F-0ACB-068D-A1DFD69D81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" r="1949"/>
          <a:stretch/>
        </p:blipFill>
        <p:spPr>
          <a:xfrm>
            <a:off x="2527910" y="5872150"/>
            <a:ext cx="2479057" cy="1806303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EA2D5ED-AF91-194D-806A-EBFE166605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2" r="11442"/>
          <a:stretch/>
        </p:blipFill>
        <p:spPr>
          <a:xfrm>
            <a:off x="5343795" y="2270960"/>
            <a:ext cx="2479057" cy="1806303"/>
          </a:xfrm>
          <a:prstGeom prst="rect">
            <a:avLst/>
          </a:prstGeom>
        </p:spPr>
      </p:pic>
      <p:sp>
        <p:nvSpPr>
          <p:cNvPr id="28" name="Elipse 27">
            <a:extLst>
              <a:ext uri="{FF2B5EF4-FFF2-40B4-BE49-F238E27FC236}">
                <a16:creationId xmlns:a16="http://schemas.microsoft.com/office/drawing/2014/main" id="{350AFD6E-12B7-F7A6-6B2A-BF16C951C795}"/>
              </a:ext>
            </a:extLst>
          </p:cNvPr>
          <p:cNvSpPr/>
          <p:nvPr/>
        </p:nvSpPr>
        <p:spPr>
          <a:xfrm>
            <a:off x="19891640" y="6605038"/>
            <a:ext cx="566056" cy="5662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10</a:t>
            </a:r>
            <a:endParaRPr lang="es-ES" b="1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1C51A989-CDE9-F31C-571B-1164044D12AE}"/>
              </a:ext>
            </a:extLst>
          </p:cNvPr>
          <p:cNvSpPr/>
          <p:nvPr/>
        </p:nvSpPr>
        <p:spPr>
          <a:xfrm>
            <a:off x="20174668" y="7021141"/>
            <a:ext cx="566056" cy="5662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11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3D529384-5A10-A6BC-C314-E5BE01B007DD}"/>
              </a:ext>
            </a:extLst>
          </p:cNvPr>
          <p:cNvSpPr/>
          <p:nvPr/>
        </p:nvSpPr>
        <p:spPr>
          <a:xfrm>
            <a:off x="13450428" y="4944366"/>
            <a:ext cx="566056" cy="5662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12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4E4CB055-DB35-6A62-09AA-C328EE04C45E}"/>
              </a:ext>
            </a:extLst>
          </p:cNvPr>
          <p:cNvSpPr/>
          <p:nvPr/>
        </p:nvSpPr>
        <p:spPr>
          <a:xfrm>
            <a:off x="19677055" y="4991663"/>
            <a:ext cx="566056" cy="5662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13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0F1D469-8733-A49E-CB1F-FCA1181ACDCA}"/>
              </a:ext>
            </a:extLst>
          </p:cNvPr>
          <p:cNvSpPr/>
          <p:nvPr/>
        </p:nvSpPr>
        <p:spPr>
          <a:xfrm>
            <a:off x="19296366" y="6001124"/>
            <a:ext cx="566056" cy="5662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011504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3">
            <a:extLst>
              <a:ext uri="{FF2B5EF4-FFF2-40B4-BE49-F238E27FC236}">
                <a16:creationId xmlns:a16="http://schemas.microsoft.com/office/drawing/2014/main" id="{13576EFE-109E-E441-8490-A1AB77279AD7}"/>
              </a:ext>
            </a:extLst>
          </p:cNvPr>
          <p:cNvSpPr txBox="1"/>
          <p:nvPr/>
        </p:nvSpPr>
        <p:spPr>
          <a:xfrm>
            <a:off x="2909153" y="11419093"/>
            <a:ext cx="721304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 Sánchez Andrada / </a:t>
            </a:r>
            <a:r>
              <a:rPr lang="es-ES" sz="2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Responsable LOOM </a:t>
            </a:r>
            <a:r>
              <a:rPr lang="es-ES" sz="20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Events</a:t>
            </a:r>
            <a:endParaRPr lang="es-ES" sz="2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E3C80B29-992D-5F49-BBA4-06CD6AABC542}"/>
              </a:ext>
            </a:extLst>
          </p:cNvPr>
          <p:cNvCxnSpPr>
            <a:cxnSpLocks/>
          </p:cNvCxnSpPr>
          <p:nvPr/>
        </p:nvCxnSpPr>
        <p:spPr>
          <a:xfrm flipH="1">
            <a:off x="3079895" y="11019826"/>
            <a:ext cx="1862037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3">
            <a:extLst>
              <a:ext uri="{FF2B5EF4-FFF2-40B4-BE49-F238E27FC236}">
                <a16:creationId xmlns:a16="http://schemas.microsoft.com/office/drawing/2014/main" id="{D33AE47E-63A6-724B-84A8-AF4F1F637051}"/>
              </a:ext>
            </a:extLst>
          </p:cNvPr>
          <p:cNvSpPr txBox="1"/>
          <p:nvPr/>
        </p:nvSpPr>
        <p:spPr>
          <a:xfrm>
            <a:off x="11040782" y="11324805"/>
            <a:ext cx="4170187" cy="5886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659 24 51 95</a:t>
            </a:r>
            <a:endParaRPr lang="es-ES" sz="240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C2A490-05DD-1E45-BDB7-7F6A381A478A}"/>
              </a:ext>
            </a:extLst>
          </p:cNvPr>
          <p:cNvSpPr txBox="1"/>
          <p:nvPr/>
        </p:nvSpPr>
        <p:spPr>
          <a:xfrm>
            <a:off x="16755781" y="11324612"/>
            <a:ext cx="4170187" cy="58907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>
                <a:solidFill>
                  <a:schemeClr val="bg1"/>
                </a:solidFill>
              </a:rPr>
              <a:t>eventos@loom.es</a:t>
            </a: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388D7FA0-AFFE-DA42-82A6-C24BDA7E0705}"/>
              </a:ext>
            </a:extLst>
          </p:cNvPr>
          <p:cNvSpPr txBox="1"/>
          <p:nvPr/>
        </p:nvSpPr>
        <p:spPr>
          <a:xfrm>
            <a:off x="9872196" y="10036798"/>
            <a:ext cx="4170187" cy="588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CONTACTO</a:t>
            </a:r>
            <a:endParaRPr lang="es-ES" sz="2400" b="1">
              <a:solidFill>
                <a:schemeClr val="bg1"/>
              </a:solidFill>
            </a:endParaRPr>
          </a:p>
        </p:txBody>
      </p:sp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AEBD8307-B688-2527-23E7-FD61F1FC8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262" y="3044519"/>
            <a:ext cx="5814054" cy="5814052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697016B-D06F-B206-8A06-F17AD83F77D9}"/>
              </a:ext>
            </a:extLst>
          </p:cNvPr>
          <p:cNvSpPr/>
          <p:nvPr/>
        </p:nvSpPr>
        <p:spPr>
          <a:xfrm>
            <a:off x="1636058" y="882043"/>
            <a:ext cx="3198716" cy="1527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7643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ysClr val="windowText" lastClr="000000"/>
      </a:dk1>
      <a:lt1>
        <a:sysClr val="window" lastClr="FFFFFF"/>
      </a:lt1>
      <a:dk2>
        <a:srgbClr val="848484"/>
      </a:dk2>
      <a:lt2>
        <a:srgbClr val="000000"/>
      </a:lt2>
      <a:accent1>
        <a:srgbClr val="000000"/>
      </a:accent1>
      <a:accent2>
        <a:srgbClr val="3D3D3D"/>
      </a:accent2>
      <a:accent3>
        <a:srgbClr val="848484"/>
      </a:accent3>
      <a:accent4>
        <a:srgbClr val="BBBBBB"/>
      </a:accent4>
      <a:accent5>
        <a:srgbClr val="FFFFFF"/>
      </a:accent5>
      <a:accent6>
        <a:srgbClr val="7F7F7F"/>
      </a:accent6>
      <a:hlink>
        <a:srgbClr val="A5A5A5"/>
      </a:hlink>
      <a:folHlink>
        <a:srgbClr val="ED7D3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ustom 12">
      <a:dk1>
        <a:sysClr val="windowText" lastClr="000000"/>
      </a:dk1>
      <a:lt1>
        <a:sysClr val="window" lastClr="FFFFFF"/>
      </a:lt1>
      <a:dk2>
        <a:srgbClr val="848484"/>
      </a:dk2>
      <a:lt2>
        <a:srgbClr val="000000"/>
      </a:lt2>
      <a:accent1>
        <a:srgbClr val="000000"/>
      </a:accent1>
      <a:accent2>
        <a:srgbClr val="3D3D3D"/>
      </a:accent2>
      <a:accent3>
        <a:srgbClr val="848484"/>
      </a:accent3>
      <a:accent4>
        <a:srgbClr val="BBBBBB"/>
      </a:accent4>
      <a:accent5>
        <a:srgbClr val="FFFFFF"/>
      </a:accent5>
      <a:accent6>
        <a:srgbClr val="7F7F7F"/>
      </a:accent6>
      <a:hlink>
        <a:srgbClr val="A5A5A5"/>
      </a:hlink>
      <a:folHlink>
        <a:srgbClr val="ED7D3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ustom 12">
      <a:dk1>
        <a:sysClr val="windowText" lastClr="000000"/>
      </a:dk1>
      <a:lt1>
        <a:sysClr val="window" lastClr="FFFFFF"/>
      </a:lt1>
      <a:dk2>
        <a:srgbClr val="848484"/>
      </a:dk2>
      <a:lt2>
        <a:srgbClr val="000000"/>
      </a:lt2>
      <a:accent1>
        <a:srgbClr val="000000"/>
      </a:accent1>
      <a:accent2>
        <a:srgbClr val="3D3D3D"/>
      </a:accent2>
      <a:accent3>
        <a:srgbClr val="848484"/>
      </a:accent3>
      <a:accent4>
        <a:srgbClr val="BBBBBB"/>
      </a:accent4>
      <a:accent5>
        <a:srgbClr val="FFFFFF"/>
      </a:accent5>
      <a:accent6>
        <a:srgbClr val="7F7F7F"/>
      </a:accent6>
      <a:hlink>
        <a:srgbClr val="A5A5A5"/>
      </a:hlink>
      <a:folHlink>
        <a:srgbClr val="ED7D3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Custom 12">
      <a:dk1>
        <a:sysClr val="windowText" lastClr="000000"/>
      </a:dk1>
      <a:lt1>
        <a:sysClr val="window" lastClr="FFFFFF"/>
      </a:lt1>
      <a:dk2>
        <a:srgbClr val="848484"/>
      </a:dk2>
      <a:lt2>
        <a:srgbClr val="000000"/>
      </a:lt2>
      <a:accent1>
        <a:srgbClr val="000000"/>
      </a:accent1>
      <a:accent2>
        <a:srgbClr val="3D3D3D"/>
      </a:accent2>
      <a:accent3>
        <a:srgbClr val="848484"/>
      </a:accent3>
      <a:accent4>
        <a:srgbClr val="BBBBBB"/>
      </a:accent4>
      <a:accent5>
        <a:srgbClr val="FFFFFF"/>
      </a:accent5>
      <a:accent6>
        <a:srgbClr val="7F7F7F"/>
      </a:accent6>
      <a:hlink>
        <a:srgbClr val="A5A5A5"/>
      </a:hlink>
      <a:folHlink>
        <a:srgbClr val="ED7D3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af2f02f-3a8d-4c57-83aa-0aa2f2093f3c" xsi:nil="true"/>
    <lcf76f155ced4ddcb4097134ff3c332f xmlns="166d6ccc-90d0-4711-befd-b4ac802bc89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B6FDF20C9A270458D88898A1E218547" ma:contentTypeVersion="15" ma:contentTypeDescription="Crear nuevo documento." ma:contentTypeScope="" ma:versionID="5b3fdcf837b21cc7c4e6a038e64514c4">
  <xsd:schema xmlns:xsd="http://www.w3.org/2001/XMLSchema" xmlns:xs="http://www.w3.org/2001/XMLSchema" xmlns:p="http://schemas.microsoft.com/office/2006/metadata/properties" xmlns:ns2="166d6ccc-90d0-4711-befd-b4ac802bc890" xmlns:ns3="3af2f02f-3a8d-4c57-83aa-0aa2f2093f3c" targetNamespace="http://schemas.microsoft.com/office/2006/metadata/properties" ma:root="true" ma:fieldsID="47b93276aa6d3b4413e6067885b62d9a" ns2:_="" ns3:_="">
    <xsd:import namespace="166d6ccc-90d0-4711-befd-b4ac802bc890"/>
    <xsd:import namespace="3af2f02f-3a8d-4c57-83aa-0aa2f2093f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6d6ccc-90d0-4711-befd-b4ac802bc8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Etiquetas de imagen" ma:readOnly="false" ma:fieldId="{5cf76f15-5ced-4ddc-b409-7134ff3c332f}" ma:taxonomyMulti="true" ma:sspId="759cc38d-b011-4ccb-840f-6a6f269612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f2f02f-3a8d-4c57-83aa-0aa2f2093f3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a0eb83f-8ffe-4ade-8a7f-c6aec55f6ca9}" ma:internalName="TaxCatchAll" ma:showField="CatchAllData" ma:web="3af2f02f-3a8d-4c57-83aa-0aa2f2093f3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E88235-97EB-40C3-AC9E-4B2C5DCF885F}">
  <ds:schemaRefs>
    <ds:schemaRef ds:uri="24047703-1ca5-4fa2-9194-84dea94b5320"/>
    <ds:schemaRef ds:uri="7ffefef1-8584-4bff-b36d-620e76657ef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DB0EAA1-73C9-4BBA-A239-0EBC0F64BE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B0D920-2585-44D4-B3AA-8F5A3AB2873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441</Words>
  <Application>Microsoft Office PowerPoint</Application>
  <PresentationFormat>Personalizado</PresentationFormat>
  <Paragraphs>168</Paragraphs>
  <Slides>12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Office Theme</vt:lpstr>
      <vt:lpstr>Office Theme</vt:lpstr>
      <vt:lpstr>Office Theme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Firman Ramadhan</dc:creator>
  <cp:lastModifiedBy>Nuria Martin</cp:lastModifiedBy>
  <cp:revision>5</cp:revision>
  <dcterms:created xsi:type="dcterms:W3CDTF">2020-08-12T16:38:05Z</dcterms:created>
  <dcterms:modified xsi:type="dcterms:W3CDTF">2024-09-10T07:51:55Z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0x010100DBB888D81AEA9E4B8011671DA6EA6926</vt:lpwstr>
  </property>
  <property fmtid="{D5CDD505-2E9C-101B-9397-08002B2CF9AE}" pid="3" name="MediaServiceImageTags">
    <vt:lpwstr/>
  </property>
</Properties>
</file>